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4"/>
  </p:notesMasterIdLst>
  <p:sldIdLst>
    <p:sldId id="280" r:id="rId5"/>
    <p:sldId id="322" r:id="rId6"/>
    <p:sldId id="285" r:id="rId7"/>
    <p:sldId id="293" r:id="rId8"/>
    <p:sldId id="298" r:id="rId9"/>
    <p:sldId id="297" r:id="rId10"/>
    <p:sldId id="289" r:id="rId11"/>
    <p:sldId id="258" r:id="rId12"/>
    <p:sldId id="299" r:id="rId13"/>
    <p:sldId id="300" r:id="rId14"/>
    <p:sldId id="301" r:id="rId15"/>
    <p:sldId id="302" r:id="rId16"/>
    <p:sldId id="303" r:id="rId17"/>
    <p:sldId id="304" r:id="rId18"/>
    <p:sldId id="305" r:id="rId19"/>
    <p:sldId id="306" r:id="rId20"/>
    <p:sldId id="307" r:id="rId21"/>
    <p:sldId id="309" r:id="rId22"/>
    <p:sldId id="310" r:id="rId23"/>
    <p:sldId id="311" r:id="rId24"/>
    <p:sldId id="312" r:id="rId25"/>
    <p:sldId id="313" r:id="rId26"/>
    <p:sldId id="308" r:id="rId27"/>
    <p:sldId id="268" r:id="rId28"/>
    <p:sldId id="262" r:id="rId29"/>
    <p:sldId id="319" r:id="rId30"/>
    <p:sldId id="261" r:id="rId31"/>
    <p:sldId id="318" r:id="rId32"/>
    <p:sldId id="320" r:id="rId33"/>
    <p:sldId id="321" r:id="rId34"/>
    <p:sldId id="323" r:id="rId35"/>
    <p:sldId id="324" r:id="rId36"/>
    <p:sldId id="325" r:id="rId37"/>
    <p:sldId id="326" r:id="rId38"/>
    <p:sldId id="327" r:id="rId39"/>
    <p:sldId id="330" r:id="rId40"/>
    <p:sldId id="328" r:id="rId41"/>
    <p:sldId id="331" r:id="rId42"/>
    <p:sldId id="329" r:id="rId43"/>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0BCCEE-C17E-EF4A-A485-C8FCF35CFE6F}">
          <p14:sldIdLst/>
        </p14:section>
        <p14:section name="Alternative Title Slides" id="{95CF39F1-4AEF-C341-BF26-A6E4AAABBEBC}">
          <p14:sldIdLst>
            <p14:sldId id="280"/>
          </p14:sldIdLst>
        </p14:section>
        <p14:section name="Content Slides" id="{F8194B3E-A6D7-D74D-A5E4-F2E9164410DA}">
          <p14:sldIdLst>
            <p14:sldId id="322"/>
            <p14:sldId id="285"/>
            <p14:sldId id="293"/>
            <p14:sldId id="298"/>
            <p14:sldId id="297"/>
            <p14:sldId id="289"/>
            <p14:sldId id="258"/>
            <p14:sldId id="299"/>
            <p14:sldId id="300"/>
            <p14:sldId id="301"/>
            <p14:sldId id="302"/>
            <p14:sldId id="303"/>
            <p14:sldId id="304"/>
            <p14:sldId id="305"/>
            <p14:sldId id="306"/>
            <p14:sldId id="307"/>
            <p14:sldId id="309"/>
            <p14:sldId id="310"/>
            <p14:sldId id="311"/>
            <p14:sldId id="312"/>
            <p14:sldId id="313"/>
            <p14:sldId id="308"/>
            <p14:sldId id="268"/>
            <p14:sldId id="262"/>
            <p14:sldId id="319"/>
            <p14:sldId id="261"/>
            <p14:sldId id="318"/>
            <p14:sldId id="320"/>
            <p14:sldId id="321"/>
            <p14:sldId id="323"/>
            <p14:sldId id="324"/>
            <p14:sldId id="325"/>
            <p14:sldId id="326"/>
            <p14:sldId id="327"/>
            <p14:sldId id="330"/>
            <p14:sldId id="328"/>
            <p14:sldId id="331"/>
            <p14:sldId id="329"/>
          </p14:sldIdLst>
        </p14:section>
        <p14:section name="Breaker Slides" id="{56AE0A0C-DEC0-BD47-88C5-8125E8A20787}">
          <p14:sldIdLst/>
        </p14:section>
        <p14:section name="Resources" id="{F8C14B69-660E-8949-95A5-1B14CF18F0E8}">
          <p14:sldIdLst/>
        </p14:section>
        <p14:section name="Closing Slides" id="{A14A0EB2-EF5E-DD4D-9EA4-65CEC9D958F6}">
          <p14:sldIdLst/>
        </p14:section>
      </p14:sectionLst>
    </p:ext>
    <p:ext uri="{EFAFB233-063F-42B5-8137-9DF3F51BA10A}">
      <p15:sldGuideLst xmlns:p15="http://schemas.microsoft.com/office/powerpoint/2012/main">
        <p15:guide id="1" orient="horz" pos="984"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ilhelm, Selvan" initials="WS" lastIdx="16" clrIdx="6"/>
  <p:cmAuthor id="1" name="Microsoft Office User" initials="Office" lastIdx="159" clrIdx="0"/>
  <p:cmAuthor id="2" name="Microsoft Office User" initials="Office [2]" lastIdx="1" clrIdx="1"/>
  <p:cmAuthor id="3" name="Microsoft Office User" initials="Office [3]" lastIdx="1" clrIdx="2"/>
  <p:cmAuthor id="4" name="Kerry Barton" initials="KB" lastIdx="13" clrIdx="3"/>
  <p:cmAuthor id="5" name="Microsoft Office User" initials="MOU" lastIdx="10" clrIdx="4"/>
  <p:cmAuthor id="6" name="Linda Behzad" initials=""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E92"/>
    <a:srgbClr val="E6E6E6"/>
    <a:srgbClr val="6EC5B6"/>
    <a:srgbClr val="63C7B7"/>
    <a:srgbClr val="6EC6B6"/>
    <a:srgbClr val="6EC6B7"/>
    <a:srgbClr val="0099D8"/>
    <a:srgbClr val="0B3851"/>
    <a:srgbClr val="27506C"/>
    <a:srgbClr val="291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CD74B-29AA-4312-8303-DC86333718BA}" v="713" dt="2023-10-06T09:09:18.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0952" autoAdjust="0"/>
  </p:normalViewPr>
  <p:slideViewPr>
    <p:cSldViewPr snapToGrid="0" snapToObjects="1">
      <p:cViewPr>
        <p:scale>
          <a:sx n="100" d="100"/>
          <a:sy n="100" d="100"/>
        </p:scale>
        <p:origin x="900" y="138"/>
      </p:cViewPr>
      <p:guideLst>
        <p:guide orient="horz" pos="984"/>
        <p:guide pos="3840"/>
      </p:guideLst>
    </p:cSldViewPr>
  </p:slideViewPr>
  <p:outlineViewPr>
    <p:cViewPr>
      <p:scale>
        <a:sx n="33" d="100"/>
        <a:sy n="33" d="100"/>
      </p:scale>
      <p:origin x="0" y="-255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zniak, Arkadiusz" userId="22f40050-3d6a-4cc4-8b14-5bbc968a0e58" providerId="ADAL" clId="{306CD74B-29AA-4312-8303-DC86333718BA}"/>
    <pc:docChg chg="undo custSel addSld delSld modSld sldOrd modMainMaster modSection modNotesMaster">
      <pc:chgData name="Wozniak, Arkadiusz" userId="22f40050-3d6a-4cc4-8b14-5bbc968a0e58" providerId="ADAL" clId="{306CD74B-29AA-4312-8303-DC86333718BA}" dt="2023-10-06T09:09:27.310" v="2008" actId="20577"/>
      <pc:docMkLst>
        <pc:docMk/>
      </pc:docMkLst>
      <pc:sldChg chg="modNotes modNotesTx">
        <pc:chgData name="Wozniak, Arkadiusz" userId="22f40050-3d6a-4cc4-8b14-5bbc968a0e58" providerId="ADAL" clId="{306CD74B-29AA-4312-8303-DC86333718BA}" dt="2023-10-05T10:29:43.088" v="1524"/>
        <pc:sldMkLst>
          <pc:docMk/>
          <pc:sldMk cId="1340466027" sldId="258"/>
        </pc:sldMkLst>
      </pc:sldChg>
      <pc:sldChg chg="addSp delSp modSp del mod ord modAnim">
        <pc:chgData name="Wozniak, Arkadiusz" userId="22f40050-3d6a-4cc4-8b14-5bbc968a0e58" providerId="ADAL" clId="{306CD74B-29AA-4312-8303-DC86333718BA}" dt="2023-10-04T11:03:46.852" v="1131" actId="47"/>
        <pc:sldMkLst>
          <pc:docMk/>
          <pc:sldMk cId="2727574180" sldId="259"/>
        </pc:sldMkLst>
        <pc:spChg chg="mod">
          <ac:chgData name="Wozniak, Arkadiusz" userId="22f40050-3d6a-4cc4-8b14-5bbc968a0e58" providerId="ADAL" clId="{306CD74B-29AA-4312-8303-DC86333718BA}" dt="2023-10-03T09:37:25.732" v="63" actId="1076"/>
          <ac:spMkLst>
            <pc:docMk/>
            <pc:sldMk cId="2727574180" sldId="259"/>
            <ac:spMk id="2" creationId="{83B6A6E2-B9DA-1744-81E6-02BB2409AF99}"/>
          </ac:spMkLst>
        </pc:spChg>
        <pc:spChg chg="del">
          <ac:chgData name="Wozniak, Arkadiusz" userId="22f40050-3d6a-4cc4-8b14-5bbc968a0e58" providerId="ADAL" clId="{306CD74B-29AA-4312-8303-DC86333718BA}" dt="2023-10-03T09:36:52.369" v="59" actId="478"/>
          <ac:spMkLst>
            <pc:docMk/>
            <pc:sldMk cId="2727574180" sldId="259"/>
            <ac:spMk id="4" creationId="{5BBDD412-AFDA-4A44-9836-3FC9B75E8F31}"/>
          </ac:spMkLst>
        </pc:spChg>
        <pc:spChg chg="add del mod">
          <ac:chgData name="Wozniak, Arkadiusz" userId="22f40050-3d6a-4cc4-8b14-5bbc968a0e58" providerId="ADAL" clId="{306CD74B-29AA-4312-8303-DC86333718BA}" dt="2023-10-03T09:36:58.032" v="60" actId="478"/>
          <ac:spMkLst>
            <pc:docMk/>
            <pc:sldMk cId="2727574180" sldId="259"/>
            <ac:spMk id="6" creationId="{BC8BDAFE-33D1-4FA8-B2E1-DD0BB2D38C47}"/>
          </ac:spMkLst>
        </pc:spChg>
        <pc:spChg chg="add del mod">
          <ac:chgData name="Wozniak, Arkadiusz" userId="22f40050-3d6a-4cc4-8b14-5bbc968a0e58" providerId="ADAL" clId="{306CD74B-29AA-4312-8303-DC86333718BA}" dt="2023-10-04T09:15:27.750" v="642" actId="478"/>
          <ac:spMkLst>
            <pc:docMk/>
            <pc:sldMk cId="2727574180" sldId="259"/>
            <ac:spMk id="9" creationId="{ACC16968-6FF8-FC80-9642-3D82FB0C9CF5}"/>
          </ac:spMkLst>
        </pc:spChg>
        <pc:spChg chg="add del mod">
          <ac:chgData name="Wozniak, Arkadiusz" userId="22f40050-3d6a-4cc4-8b14-5bbc968a0e58" providerId="ADAL" clId="{306CD74B-29AA-4312-8303-DC86333718BA}" dt="2023-10-04T09:15:27.750" v="642" actId="478"/>
          <ac:spMkLst>
            <pc:docMk/>
            <pc:sldMk cId="2727574180" sldId="259"/>
            <ac:spMk id="10" creationId="{A8D1272E-4BF1-F118-ACF5-2734EBCBB39A}"/>
          </ac:spMkLst>
        </pc:spChg>
        <pc:picChg chg="add del mod">
          <ac:chgData name="Wozniak, Arkadiusz" userId="22f40050-3d6a-4cc4-8b14-5bbc968a0e58" providerId="ADAL" clId="{306CD74B-29AA-4312-8303-DC86333718BA}" dt="2023-10-04T09:15:27.750" v="642" actId="478"/>
          <ac:picMkLst>
            <pc:docMk/>
            <pc:sldMk cId="2727574180" sldId="259"/>
            <ac:picMk id="7" creationId="{504E4438-D748-D148-5398-B091665C2922}"/>
          </ac:picMkLst>
        </pc:picChg>
        <pc:picChg chg="add del mod">
          <ac:chgData name="Wozniak, Arkadiusz" userId="22f40050-3d6a-4cc4-8b14-5bbc968a0e58" providerId="ADAL" clId="{306CD74B-29AA-4312-8303-DC86333718BA}" dt="2023-10-04T09:15:27.750" v="642" actId="478"/>
          <ac:picMkLst>
            <pc:docMk/>
            <pc:sldMk cId="2727574180" sldId="259"/>
            <ac:picMk id="12" creationId="{C128F817-2B1E-99A4-21D5-763326982589}"/>
          </ac:picMkLst>
        </pc:picChg>
        <pc:cxnChg chg="add del mod">
          <ac:chgData name="Wozniak, Arkadiusz" userId="22f40050-3d6a-4cc4-8b14-5bbc968a0e58" providerId="ADAL" clId="{306CD74B-29AA-4312-8303-DC86333718BA}" dt="2023-10-04T09:15:27.750" v="642" actId="478"/>
          <ac:cxnSpMkLst>
            <pc:docMk/>
            <pc:sldMk cId="2727574180" sldId="259"/>
            <ac:cxnSpMk id="8" creationId="{73B2E65A-EA89-4DB6-C94F-BD14C7710F1D}"/>
          </ac:cxnSpMkLst>
        </pc:cxnChg>
        <pc:cxnChg chg="add del mod">
          <ac:chgData name="Wozniak, Arkadiusz" userId="22f40050-3d6a-4cc4-8b14-5bbc968a0e58" providerId="ADAL" clId="{306CD74B-29AA-4312-8303-DC86333718BA}" dt="2023-10-04T09:15:27.750" v="642" actId="478"/>
          <ac:cxnSpMkLst>
            <pc:docMk/>
            <pc:sldMk cId="2727574180" sldId="259"/>
            <ac:cxnSpMk id="11" creationId="{C3370341-C6B1-C310-BED9-31A387FD00E7}"/>
          </ac:cxnSpMkLst>
        </pc:cxnChg>
      </pc:sldChg>
      <pc:sldChg chg="addSp delSp modSp del mod modAnim modNotesTx">
        <pc:chgData name="Wozniak, Arkadiusz" userId="22f40050-3d6a-4cc4-8b14-5bbc968a0e58" providerId="ADAL" clId="{306CD74B-29AA-4312-8303-DC86333718BA}" dt="2023-10-03T09:54:33.087" v="157" actId="47"/>
        <pc:sldMkLst>
          <pc:docMk/>
          <pc:sldMk cId="2272887938" sldId="260"/>
        </pc:sldMkLst>
        <pc:spChg chg="mod">
          <ac:chgData name="Wozniak, Arkadiusz" userId="22f40050-3d6a-4cc4-8b14-5bbc968a0e58" providerId="ADAL" clId="{306CD74B-29AA-4312-8303-DC86333718BA}" dt="2023-10-03T09:38:42.806" v="70"/>
          <ac:spMkLst>
            <pc:docMk/>
            <pc:sldMk cId="2272887938" sldId="260"/>
            <ac:spMk id="2" creationId="{3D8D7DE3-17C9-B34A-962F-0EC58FE84B2C}"/>
          </ac:spMkLst>
        </pc:spChg>
        <pc:spChg chg="del">
          <ac:chgData name="Wozniak, Arkadiusz" userId="22f40050-3d6a-4cc4-8b14-5bbc968a0e58" providerId="ADAL" clId="{306CD74B-29AA-4312-8303-DC86333718BA}" dt="2023-10-03T09:37:59.806" v="65" actId="478"/>
          <ac:spMkLst>
            <pc:docMk/>
            <pc:sldMk cId="2272887938" sldId="260"/>
            <ac:spMk id="5" creationId="{E7B96304-5EEA-D84A-991C-B69E919E389C}"/>
          </ac:spMkLst>
        </pc:spChg>
        <pc:spChg chg="add del mod">
          <ac:chgData name="Wozniak, Arkadiusz" userId="22f40050-3d6a-4cc4-8b14-5bbc968a0e58" providerId="ADAL" clId="{306CD74B-29AA-4312-8303-DC86333718BA}" dt="2023-10-03T09:38:02.510" v="66" actId="478"/>
          <ac:spMkLst>
            <pc:docMk/>
            <pc:sldMk cId="2272887938" sldId="260"/>
            <ac:spMk id="6" creationId="{DC88443B-727D-433D-0835-D928EB4267A4}"/>
          </ac:spMkLst>
        </pc:spChg>
        <pc:spChg chg="add del mod">
          <ac:chgData name="Wozniak, Arkadiusz" userId="22f40050-3d6a-4cc4-8b14-5bbc968a0e58" providerId="ADAL" clId="{306CD74B-29AA-4312-8303-DC86333718BA}" dt="2023-10-03T09:49:14.557" v="123" actId="478"/>
          <ac:spMkLst>
            <pc:docMk/>
            <pc:sldMk cId="2272887938" sldId="260"/>
            <ac:spMk id="8" creationId="{1A525ECB-BF55-1122-D275-B37A8E6EAC02}"/>
          </ac:spMkLst>
        </pc:spChg>
        <pc:spChg chg="add del mod">
          <ac:chgData name="Wozniak, Arkadiusz" userId="22f40050-3d6a-4cc4-8b14-5bbc968a0e58" providerId="ADAL" clId="{306CD74B-29AA-4312-8303-DC86333718BA}" dt="2023-10-03T09:49:14.557" v="123" actId="478"/>
          <ac:spMkLst>
            <pc:docMk/>
            <pc:sldMk cId="2272887938" sldId="260"/>
            <ac:spMk id="9" creationId="{4A3CC6C0-AF87-844F-B4DA-37E47E993532}"/>
          </ac:spMkLst>
        </pc:spChg>
        <pc:spChg chg="add del">
          <ac:chgData name="Wozniak, Arkadiusz" userId="22f40050-3d6a-4cc4-8b14-5bbc968a0e58" providerId="ADAL" clId="{306CD74B-29AA-4312-8303-DC86333718BA}" dt="2023-10-03T09:40:00.370" v="76" actId="22"/>
          <ac:spMkLst>
            <pc:docMk/>
            <pc:sldMk cId="2272887938" sldId="260"/>
            <ac:spMk id="14" creationId="{0C491DB4-EC1B-3E5E-CD07-C27ABE46664E}"/>
          </ac:spMkLst>
        </pc:spChg>
        <pc:spChg chg="add del mod">
          <ac:chgData name="Wozniak, Arkadiusz" userId="22f40050-3d6a-4cc4-8b14-5bbc968a0e58" providerId="ADAL" clId="{306CD74B-29AA-4312-8303-DC86333718BA}" dt="2023-10-03T09:50:05.039" v="130"/>
          <ac:spMkLst>
            <pc:docMk/>
            <pc:sldMk cId="2272887938" sldId="260"/>
            <ac:spMk id="18" creationId="{0CA3777E-3DF5-BA07-4FDE-CB4010A3E7F9}"/>
          </ac:spMkLst>
        </pc:spChg>
        <pc:spChg chg="add del mod">
          <ac:chgData name="Wozniak, Arkadiusz" userId="22f40050-3d6a-4cc4-8b14-5bbc968a0e58" providerId="ADAL" clId="{306CD74B-29AA-4312-8303-DC86333718BA}" dt="2023-10-03T09:50:05.039" v="130"/>
          <ac:spMkLst>
            <pc:docMk/>
            <pc:sldMk cId="2272887938" sldId="260"/>
            <ac:spMk id="19" creationId="{254D44A7-9165-58D1-82E5-F1A9844038EA}"/>
          </ac:spMkLst>
        </pc:spChg>
        <pc:spChg chg="add del mod">
          <ac:chgData name="Wozniak, Arkadiusz" userId="22f40050-3d6a-4cc4-8b14-5bbc968a0e58" providerId="ADAL" clId="{306CD74B-29AA-4312-8303-DC86333718BA}" dt="2023-10-03T09:50:05.039" v="130"/>
          <ac:spMkLst>
            <pc:docMk/>
            <pc:sldMk cId="2272887938" sldId="260"/>
            <ac:spMk id="22" creationId="{513A1695-2316-8DD2-1029-5670A32E088C}"/>
          </ac:spMkLst>
        </pc:spChg>
        <pc:spChg chg="add del mod">
          <ac:chgData name="Wozniak, Arkadiusz" userId="22f40050-3d6a-4cc4-8b14-5bbc968a0e58" providerId="ADAL" clId="{306CD74B-29AA-4312-8303-DC86333718BA}" dt="2023-10-03T09:50:05.039" v="130"/>
          <ac:spMkLst>
            <pc:docMk/>
            <pc:sldMk cId="2272887938" sldId="260"/>
            <ac:spMk id="23" creationId="{9E0D95D6-A668-604A-DA75-9AFC4208EB5F}"/>
          </ac:spMkLst>
        </pc:spChg>
        <pc:spChg chg="add del mod">
          <ac:chgData name="Wozniak, Arkadiusz" userId="22f40050-3d6a-4cc4-8b14-5bbc968a0e58" providerId="ADAL" clId="{306CD74B-29AA-4312-8303-DC86333718BA}" dt="2023-10-03T09:50:05.039" v="130"/>
          <ac:spMkLst>
            <pc:docMk/>
            <pc:sldMk cId="2272887938" sldId="260"/>
            <ac:spMk id="29" creationId="{9C7E60D1-A5D4-A856-8C90-50E853AF38B0}"/>
          </ac:spMkLst>
        </pc:spChg>
        <pc:spChg chg="add del mod">
          <ac:chgData name="Wozniak, Arkadiusz" userId="22f40050-3d6a-4cc4-8b14-5bbc968a0e58" providerId="ADAL" clId="{306CD74B-29AA-4312-8303-DC86333718BA}" dt="2023-10-03T09:50:05.039" v="130"/>
          <ac:spMkLst>
            <pc:docMk/>
            <pc:sldMk cId="2272887938" sldId="260"/>
            <ac:spMk id="30" creationId="{392A91FD-B530-3E3E-17C7-C2255F52B76E}"/>
          </ac:spMkLst>
        </pc:spChg>
        <pc:spChg chg="add del mod">
          <ac:chgData name="Wozniak, Arkadiusz" userId="22f40050-3d6a-4cc4-8b14-5bbc968a0e58" providerId="ADAL" clId="{306CD74B-29AA-4312-8303-DC86333718BA}" dt="2023-10-03T09:50:05.039" v="130"/>
          <ac:spMkLst>
            <pc:docMk/>
            <pc:sldMk cId="2272887938" sldId="260"/>
            <ac:spMk id="34" creationId="{CAC64635-CDA0-928D-6712-1E7382F8EA88}"/>
          </ac:spMkLst>
        </pc:spChg>
        <pc:spChg chg="add del mod">
          <ac:chgData name="Wozniak, Arkadiusz" userId="22f40050-3d6a-4cc4-8b14-5bbc968a0e58" providerId="ADAL" clId="{306CD74B-29AA-4312-8303-DC86333718BA}" dt="2023-10-03T09:50:05.039" v="130"/>
          <ac:spMkLst>
            <pc:docMk/>
            <pc:sldMk cId="2272887938" sldId="260"/>
            <ac:spMk id="35" creationId="{6D6272B0-ABC5-8DE6-9AAE-097BE7E1ACEE}"/>
          </ac:spMkLst>
        </pc:spChg>
        <pc:spChg chg="add del mod">
          <ac:chgData name="Wozniak, Arkadiusz" userId="22f40050-3d6a-4cc4-8b14-5bbc968a0e58" providerId="ADAL" clId="{306CD74B-29AA-4312-8303-DC86333718BA}" dt="2023-10-03T09:50:05.039" v="130"/>
          <ac:spMkLst>
            <pc:docMk/>
            <pc:sldMk cId="2272887938" sldId="260"/>
            <ac:spMk id="40" creationId="{651A0DC6-AF98-18D7-BAAB-DA2CE7C61D66}"/>
          </ac:spMkLst>
        </pc:spChg>
        <pc:spChg chg="add del mod">
          <ac:chgData name="Wozniak, Arkadiusz" userId="22f40050-3d6a-4cc4-8b14-5bbc968a0e58" providerId="ADAL" clId="{306CD74B-29AA-4312-8303-DC86333718BA}" dt="2023-10-03T09:50:05.039" v="130"/>
          <ac:spMkLst>
            <pc:docMk/>
            <pc:sldMk cId="2272887938" sldId="260"/>
            <ac:spMk id="41" creationId="{89142443-172A-79C9-58BC-BEC9DD59B495}"/>
          </ac:spMkLst>
        </pc:spChg>
        <pc:spChg chg="add del mod">
          <ac:chgData name="Wozniak, Arkadiusz" userId="22f40050-3d6a-4cc4-8b14-5bbc968a0e58" providerId="ADAL" clId="{306CD74B-29AA-4312-8303-DC86333718BA}" dt="2023-10-03T09:50:05.039" v="130"/>
          <ac:spMkLst>
            <pc:docMk/>
            <pc:sldMk cId="2272887938" sldId="260"/>
            <ac:spMk id="46" creationId="{A878902F-957E-AF41-B821-3F9349D6E406}"/>
          </ac:spMkLst>
        </pc:spChg>
        <pc:spChg chg="add del mod">
          <ac:chgData name="Wozniak, Arkadiusz" userId="22f40050-3d6a-4cc4-8b14-5bbc968a0e58" providerId="ADAL" clId="{306CD74B-29AA-4312-8303-DC86333718BA}" dt="2023-10-03T09:50:05.039" v="130"/>
          <ac:spMkLst>
            <pc:docMk/>
            <pc:sldMk cId="2272887938" sldId="260"/>
            <ac:spMk id="47" creationId="{197DFE51-9509-620A-D340-A5DBD01003D7}"/>
          </ac:spMkLst>
        </pc:spChg>
        <pc:picChg chg="add del mod">
          <ac:chgData name="Wozniak, Arkadiusz" userId="22f40050-3d6a-4cc4-8b14-5bbc968a0e58" providerId="ADAL" clId="{306CD74B-29AA-4312-8303-DC86333718BA}" dt="2023-10-03T09:49:14.557" v="123" actId="478"/>
          <ac:picMkLst>
            <pc:docMk/>
            <pc:sldMk cId="2272887938" sldId="260"/>
            <ac:picMk id="11" creationId="{6BE92B80-660E-DD02-7C11-E42A95735A07}"/>
          </ac:picMkLst>
        </pc:picChg>
        <pc:picChg chg="add del mod">
          <ac:chgData name="Wozniak, Arkadiusz" userId="22f40050-3d6a-4cc4-8b14-5bbc968a0e58" providerId="ADAL" clId="{306CD74B-29AA-4312-8303-DC86333718BA}" dt="2023-10-03T09:49:14.557" v="123" actId="478"/>
          <ac:picMkLst>
            <pc:docMk/>
            <pc:sldMk cId="2272887938" sldId="260"/>
            <ac:picMk id="12" creationId="{71BF83FC-EA9C-D30D-B1A7-70CBEDFB95AF}"/>
          </ac:picMkLst>
        </pc:picChg>
        <pc:picChg chg="add del mod">
          <ac:chgData name="Wozniak, Arkadiusz" userId="22f40050-3d6a-4cc4-8b14-5bbc968a0e58" providerId="ADAL" clId="{306CD74B-29AA-4312-8303-DC86333718BA}" dt="2023-10-03T09:50:05.039" v="130"/>
          <ac:picMkLst>
            <pc:docMk/>
            <pc:sldMk cId="2272887938" sldId="260"/>
            <ac:picMk id="15" creationId="{C135E18E-B690-05EC-C499-EAB0C09FF887}"/>
          </ac:picMkLst>
        </pc:picChg>
        <pc:picChg chg="add del mod">
          <ac:chgData name="Wozniak, Arkadiusz" userId="22f40050-3d6a-4cc4-8b14-5bbc968a0e58" providerId="ADAL" clId="{306CD74B-29AA-4312-8303-DC86333718BA}" dt="2023-10-03T09:50:05.039" v="130"/>
          <ac:picMkLst>
            <pc:docMk/>
            <pc:sldMk cId="2272887938" sldId="260"/>
            <ac:picMk id="16" creationId="{E7C3E856-2DB5-DA34-FEE1-E3F893896E66}"/>
          </ac:picMkLst>
        </pc:picChg>
        <pc:picChg chg="add del mod">
          <ac:chgData name="Wozniak, Arkadiusz" userId="22f40050-3d6a-4cc4-8b14-5bbc968a0e58" providerId="ADAL" clId="{306CD74B-29AA-4312-8303-DC86333718BA}" dt="2023-10-03T09:50:05.039" v="130"/>
          <ac:picMkLst>
            <pc:docMk/>
            <pc:sldMk cId="2272887938" sldId="260"/>
            <ac:picMk id="25" creationId="{4D136487-57EE-DEB6-34ED-1A787750A50B}"/>
          </ac:picMkLst>
        </pc:picChg>
        <pc:picChg chg="add del mod">
          <ac:chgData name="Wozniak, Arkadiusz" userId="22f40050-3d6a-4cc4-8b14-5bbc968a0e58" providerId="ADAL" clId="{306CD74B-29AA-4312-8303-DC86333718BA}" dt="2023-10-03T09:50:05.039" v="130"/>
          <ac:picMkLst>
            <pc:docMk/>
            <pc:sldMk cId="2272887938" sldId="260"/>
            <ac:picMk id="26" creationId="{7A3BA65C-3F6D-69EE-6FFA-2974D2EA5F55}"/>
          </ac:picMkLst>
        </pc:picChg>
        <pc:picChg chg="add del mod">
          <ac:chgData name="Wozniak, Arkadiusz" userId="22f40050-3d6a-4cc4-8b14-5bbc968a0e58" providerId="ADAL" clId="{306CD74B-29AA-4312-8303-DC86333718BA}" dt="2023-10-03T09:50:05.039" v="130"/>
          <ac:picMkLst>
            <pc:docMk/>
            <pc:sldMk cId="2272887938" sldId="260"/>
            <ac:picMk id="27" creationId="{1368573F-F950-2A7D-9AD1-F0A3CA6D1951}"/>
          </ac:picMkLst>
        </pc:picChg>
        <pc:picChg chg="add del mod">
          <ac:chgData name="Wozniak, Arkadiusz" userId="22f40050-3d6a-4cc4-8b14-5bbc968a0e58" providerId="ADAL" clId="{306CD74B-29AA-4312-8303-DC86333718BA}" dt="2023-10-03T09:50:05.039" v="130"/>
          <ac:picMkLst>
            <pc:docMk/>
            <pc:sldMk cId="2272887938" sldId="260"/>
            <ac:picMk id="32" creationId="{63109CA6-26FC-A128-5076-ED352746EDC8}"/>
          </ac:picMkLst>
        </pc:picChg>
        <pc:picChg chg="add del mod">
          <ac:chgData name="Wozniak, Arkadiusz" userId="22f40050-3d6a-4cc4-8b14-5bbc968a0e58" providerId="ADAL" clId="{306CD74B-29AA-4312-8303-DC86333718BA}" dt="2023-10-03T09:50:05.039" v="130"/>
          <ac:picMkLst>
            <pc:docMk/>
            <pc:sldMk cId="2272887938" sldId="260"/>
            <ac:picMk id="37" creationId="{BC08B61D-7C84-A650-BC55-BA70B82D18CD}"/>
          </ac:picMkLst>
        </pc:picChg>
        <pc:picChg chg="add del mod">
          <ac:chgData name="Wozniak, Arkadiusz" userId="22f40050-3d6a-4cc4-8b14-5bbc968a0e58" providerId="ADAL" clId="{306CD74B-29AA-4312-8303-DC86333718BA}" dt="2023-10-03T09:50:05.039" v="130"/>
          <ac:picMkLst>
            <pc:docMk/>
            <pc:sldMk cId="2272887938" sldId="260"/>
            <ac:picMk id="38" creationId="{D3118953-2611-B0D7-DDA5-E130C4FC6553}"/>
          </ac:picMkLst>
        </pc:picChg>
        <pc:picChg chg="add del mod">
          <ac:chgData name="Wozniak, Arkadiusz" userId="22f40050-3d6a-4cc4-8b14-5bbc968a0e58" providerId="ADAL" clId="{306CD74B-29AA-4312-8303-DC86333718BA}" dt="2023-10-03T09:50:05.039" v="130"/>
          <ac:picMkLst>
            <pc:docMk/>
            <pc:sldMk cId="2272887938" sldId="260"/>
            <ac:picMk id="43" creationId="{8B056AB2-00CA-248D-C5BD-685C343CF461}"/>
          </ac:picMkLst>
        </pc:picChg>
        <pc:picChg chg="add del mod">
          <ac:chgData name="Wozniak, Arkadiusz" userId="22f40050-3d6a-4cc4-8b14-5bbc968a0e58" providerId="ADAL" clId="{306CD74B-29AA-4312-8303-DC86333718BA}" dt="2023-10-03T09:50:05.039" v="130"/>
          <ac:picMkLst>
            <pc:docMk/>
            <pc:sldMk cId="2272887938" sldId="260"/>
            <ac:picMk id="44" creationId="{97986806-6E5C-332E-A6BE-3BF2628AD351}"/>
          </ac:picMkLst>
        </pc:picChg>
        <pc:picChg chg="add del mod">
          <ac:chgData name="Wozniak, Arkadiusz" userId="22f40050-3d6a-4cc4-8b14-5bbc968a0e58" providerId="ADAL" clId="{306CD74B-29AA-4312-8303-DC86333718BA}" dt="2023-10-03T09:50:05.039" v="130"/>
          <ac:picMkLst>
            <pc:docMk/>
            <pc:sldMk cId="2272887938" sldId="260"/>
            <ac:picMk id="48" creationId="{307F347E-B4CD-499F-4EF7-6AD3DCD8525F}"/>
          </ac:picMkLst>
        </pc:picChg>
        <pc:cxnChg chg="add del mod">
          <ac:chgData name="Wozniak, Arkadiusz" userId="22f40050-3d6a-4cc4-8b14-5bbc968a0e58" providerId="ADAL" clId="{306CD74B-29AA-4312-8303-DC86333718BA}" dt="2023-10-03T09:49:14.557" v="123" actId="478"/>
          <ac:cxnSpMkLst>
            <pc:docMk/>
            <pc:sldMk cId="2272887938" sldId="260"/>
            <ac:cxnSpMk id="7" creationId="{15D4361F-17D8-5F59-A4EF-B8E7B600AF5B}"/>
          </ac:cxnSpMkLst>
        </pc:cxnChg>
        <pc:cxnChg chg="add del mod">
          <ac:chgData name="Wozniak, Arkadiusz" userId="22f40050-3d6a-4cc4-8b14-5bbc968a0e58" providerId="ADAL" clId="{306CD74B-29AA-4312-8303-DC86333718BA}" dt="2023-10-03T09:49:14.557" v="123" actId="478"/>
          <ac:cxnSpMkLst>
            <pc:docMk/>
            <pc:sldMk cId="2272887938" sldId="260"/>
            <ac:cxnSpMk id="10" creationId="{CA20332D-A82E-23B3-D994-25719E61CA1D}"/>
          </ac:cxnSpMkLst>
        </pc:cxnChg>
        <pc:cxnChg chg="add del mod">
          <ac:chgData name="Wozniak, Arkadiusz" userId="22f40050-3d6a-4cc4-8b14-5bbc968a0e58" providerId="ADAL" clId="{306CD74B-29AA-4312-8303-DC86333718BA}" dt="2023-10-03T09:50:05.039" v="130"/>
          <ac:cxnSpMkLst>
            <pc:docMk/>
            <pc:sldMk cId="2272887938" sldId="260"/>
            <ac:cxnSpMk id="17" creationId="{F5C79063-53AB-BEFD-9BF6-C643C404D1CD}"/>
          </ac:cxnSpMkLst>
        </pc:cxnChg>
        <pc:cxnChg chg="add del mod">
          <ac:chgData name="Wozniak, Arkadiusz" userId="22f40050-3d6a-4cc4-8b14-5bbc968a0e58" providerId="ADAL" clId="{306CD74B-29AA-4312-8303-DC86333718BA}" dt="2023-10-03T09:50:05.039" v="130"/>
          <ac:cxnSpMkLst>
            <pc:docMk/>
            <pc:sldMk cId="2272887938" sldId="260"/>
            <ac:cxnSpMk id="20" creationId="{97EBBE0F-CD6B-475A-24B9-CD17D4E07FCE}"/>
          </ac:cxnSpMkLst>
        </pc:cxnChg>
        <pc:cxnChg chg="add del mod">
          <ac:chgData name="Wozniak, Arkadiusz" userId="22f40050-3d6a-4cc4-8b14-5bbc968a0e58" providerId="ADAL" clId="{306CD74B-29AA-4312-8303-DC86333718BA}" dt="2023-10-03T09:50:05.039" v="130"/>
          <ac:cxnSpMkLst>
            <pc:docMk/>
            <pc:sldMk cId="2272887938" sldId="260"/>
            <ac:cxnSpMk id="21" creationId="{66CC45C3-089E-1376-1070-E55AD7B6BF51}"/>
          </ac:cxnSpMkLst>
        </pc:cxnChg>
        <pc:cxnChg chg="add del mod">
          <ac:chgData name="Wozniak, Arkadiusz" userId="22f40050-3d6a-4cc4-8b14-5bbc968a0e58" providerId="ADAL" clId="{306CD74B-29AA-4312-8303-DC86333718BA}" dt="2023-10-03T09:50:05.039" v="130"/>
          <ac:cxnSpMkLst>
            <pc:docMk/>
            <pc:sldMk cId="2272887938" sldId="260"/>
            <ac:cxnSpMk id="24" creationId="{1F0205BC-BE44-19DE-1990-4966A1CC6FFB}"/>
          </ac:cxnSpMkLst>
        </pc:cxnChg>
        <pc:cxnChg chg="add del mod">
          <ac:chgData name="Wozniak, Arkadiusz" userId="22f40050-3d6a-4cc4-8b14-5bbc968a0e58" providerId="ADAL" clId="{306CD74B-29AA-4312-8303-DC86333718BA}" dt="2023-10-03T09:50:05.039" v="130"/>
          <ac:cxnSpMkLst>
            <pc:docMk/>
            <pc:sldMk cId="2272887938" sldId="260"/>
            <ac:cxnSpMk id="28" creationId="{D7E777F8-41AA-3A5C-4EB1-5214BB83BAF2}"/>
          </ac:cxnSpMkLst>
        </pc:cxnChg>
        <pc:cxnChg chg="add del mod">
          <ac:chgData name="Wozniak, Arkadiusz" userId="22f40050-3d6a-4cc4-8b14-5bbc968a0e58" providerId="ADAL" clId="{306CD74B-29AA-4312-8303-DC86333718BA}" dt="2023-10-03T09:50:05.039" v="130"/>
          <ac:cxnSpMkLst>
            <pc:docMk/>
            <pc:sldMk cId="2272887938" sldId="260"/>
            <ac:cxnSpMk id="31" creationId="{750C9EFB-194A-9A74-862E-E686E4E6251F}"/>
          </ac:cxnSpMkLst>
        </pc:cxnChg>
        <pc:cxnChg chg="add del mod">
          <ac:chgData name="Wozniak, Arkadiusz" userId="22f40050-3d6a-4cc4-8b14-5bbc968a0e58" providerId="ADAL" clId="{306CD74B-29AA-4312-8303-DC86333718BA}" dt="2023-10-03T09:50:05.039" v="130"/>
          <ac:cxnSpMkLst>
            <pc:docMk/>
            <pc:sldMk cId="2272887938" sldId="260"/>
            <ac:cxnSpMk id="33" creationId="{4B3739BD-A2BB-7C4F-9D70-65A9A5859A6C}"/>
          </ac:cxnSpMkLst>
        </pc:cxnChg>
        <pc:cxnChg chg="add del mod">
          <ac:chgData name="Wozniak, Arkadiusz" userId="22f40050-3d6a-4cc4-8b14-5bbc968a0e58" providerId="ADAL" clId="{306CD74B-29AA-4312-8303-DC86333718BA}" dt="2023-10-03T09:50:05.039" v="130"/>
          <ac:cxnSpMkLst>
            <pc:docMk/>
            <pc:sldMk cId="2272887938" sldId="260"/>
            <ac:cxnSpMk id="36" creationId="{2672CE79-166C-B35D-73A3-EEBD0C1C9B31}"/>
          </ac:cxnSpMkLst>
        </pc:cxnChg>
        <pc:cxnChg chg="add del mod">
          <ac:chgData name="Wozniak, Arkadiusz" userId="22f40050-3d6a-4cc4-8b14-5bbc968a0e58" providerId="ADAL" clId="{306CD74B-29AA-4312-8303-DC86333718BA}" dt="2023-10-03T09:50:05.039" v="130"/>
          <ac:cxnSpMkLst>
            <pc:docMk/>
            <pc:sldMk cId="2272887938" sldId="260"/>
            <ac:cxnSpMk id="39" creationId="{463168CD-57F3-4F13-8CEE-FC291C5D0E1C}"/>
          </ac:cxnSpMkLst>
        </pc:cxnChg>
        <pc:cxnChg chg="add del mod">
          <ac:chgData name="Wozniak, Arkadiusz" userId="22f40050-3d6a-4cc4-8b14-5bbc968a0e58" providerId="ADAL" clId="{306CD74B-29AA-4312-8303-DC86333718BA}" dt="2023-10-03T09:50:05.039" v="130"/>
          <ac:cxnSpMkLst>
            <pc:docMk/>
            <pc:sldMk cId="2272887938" sldId="260"/>
            <ac:cxnSpMk id="42" creationId="{B0ADE2CA-3B1E-3CCD-0056-5AC783855958}"/>
          </ac:cxnSpMkLst>
        </pc:cxnChg>
        <pc:cxnChg chg="add del mod">
          <ac:chgData name="Wozniak, Arkadiusz" userId="22f40050-3d6a-4cc4-8b14-5bbc968a0e58" providerId="ADAL" clId="{306CD74B-29AA-4312-8303-DC86333718BA}" dt="2023-10-03T09:50:05.039" v="130"/>
          <ac:cxnSpMkLst>
            <pc:docMk/>
            <pc:sldMk cId="2272887938" sldId="260"/>
            <ac:cxnSpMk id="45" creationId="{B865157C-F637-2CC7-3BCF-357F2272CF6A}"/>
          </ac:cxnSpMkLst>
        </pc:cxnChg>
      </pc:sldChg>
      <pc:sldChg chg="addSp delSp modSp mod modNotes modNotesTx">
        <pc:chgData name="Wozniak, Arkadiusz" userId="22f40050-3d6a-4cc4-8b14-5bbc968a0e58" providerId="ADAL" clId="{306CD74B-29AA-4312-8303-DC86333718BA}" dt="2023-10-06T07:59:10.191" v="1907" actId="20577"/>
        <pc:sldMkLst>
          <pc:docMk/>
          <pc:sldMk cId="4029439974" sldId="261"/>
        </pc:sldMkLst>
        <pc:spChg chg="mod">
          <ac:chgData name="Wozniak, Arkadiusz" userId="22f40050-3d6a-4cc4-8b14-5bbc968a0e58" providerId="ADAL" clId="{306CD74B-29AA-4312-8303-DC86333718BA}" dt="2023-10-03T10:51:59.679" v="227" actId="1076"/>
          <ac:spMkLst>
            <pc:docMk/>
            <pc:sldMk cId="4029439974" sldId="261"/>
            <ac:spMk id="2" creationId="{522E081D-67AD-9044-A799-B41BE88235DC}"/>
          </ac:spMkLst>
        </pc:spChg>
        <pc:spChg chg="mod">
          <ac:chgData name="Wozniak, Arkadiusz" userId="22f40050-3d6a-4cc4-8b14-5bbc968a0e58" providerId="ADAL" clId="{306CD74B-29AA-4312-8303-DC86333718BA}" dt="2023-10-04T07:47:15.124" v="490" actId="20577"/>
          <ac:spMkLst>
            <pc:docMk/>
            <pc:sldMk cId="4029439974" sldId="261"/>
            <ac:spMk id="4" creationId="{C1EE6965-569C-FB45-B632-7EEAB3837175}"/>
          </ac:spMkLst>
        </pc:spChg>
        <pc:picChg chg="add del mod">
          <ac:chgData name="Wozniak, Arkadiusz" userId="22f40050-3d6a-4cc4-8b14-5bbc968a0e58" providerId="ADAL" clId="{306CD74B-29AA-4312-8303-DC86333718BA}" dt="2023-10-03T10:14:41.562" v="208" actId="478"/>
          <ac:picMkLst>
            <pc:docMk/>
            <pc:sldMk cId="4029439974" sldId="261"/>
            <ac:picMk id="6" creationId="{9C002FC1-FB6B-FABD-C6E3-5C889A31ADBD}"/>
          </ac:picMkLst>
        </pc:picChg>
        <pc:picChg chg="add del mod">
          <ac:chgData name="Wozniak, Arkadiusz" userId="22f40050-3d6a-4cc4-8b14-5bbc968a0e58" providerId="ADAL" clId="{306CD74B-29AA-4312-8303-DC86333718BA}" dt="2023-10-03T09:30:27.251" v="23" actId="478"/>
          <ac:picMkLst>
            <pc:docMk/>
            <pc:sldMk cId="4029439974" sldId="261"/>
            <ac:picMk id="8" creationId="{04AB55B9-27E9-D301-EEA8-1F9CE414FCE1}"/>
          </ac:picMkLst>
        </pc:picChg>
        <pc:picChg chg="add del mod">
          <ac:chgData name="Wozniak, Arkadiusz" userId="22f40050-3d6a-4cc4-8b14-5bbc968a0e58" providerId="ADAL" clId="{306CD74B-29AA-4312-8303-DC86333718BA}" dt="2023-10-03T11:20:25.384" v="296" actId="478"/>
          <ac:picMkLst>
            <pc:docMk/>
            <pc:sldMk cId="4029439974" sldId="261"/>
            <ac:picMk id="10" creationId="{F367026D-ABED-2971-D4EA-36ED2D9DBBB9}"/>
          </ac:picMkLst>
        </pc:picChg>
        <pc:picChg chg="add del mod ord">
          <ac:chgData name="Wozniak, Arkadiusz" userId="22f40050-3d6a-4cc4-8b14-5bbc968a0e58" providerId="ADAL" clId="{306CD74B-29AA-4312-8303-DC86333718BA}" dt="2023-10-03T10:52:20.706" v="228" actId="478"/>
          <ac:picMkLst>
            <pc:docMk/>
            <pc:sldMk cId="4029439974" sldId="261"/>
            <ac:picMk id="12" creationId="{022E3F89-B903-BF2E-44C2-0A77F5C49C90}"/>
          </ac:picMkLst>
        </pc:picChg>
        <pc:picChg chg="add del mod">
          <ac:chgData name="Wozniak, Arkadiusz" userId="22f40050-3d6a-4cc4-8b14-5bbc968a0e58" providerId="ADAL" clId="{306CD74B-29AA-4312-8303-DC86333718BA}" dt="2023-10-03T10:32:33.755" v="224" actId="478"/>
          <ac:picMkLst>
            <pc:docMk/>
            <pc:sldMk cId="4029439974" sldId="261"/>
            <ac:picMk id="14" creationId="{72195AFD-613C-1E09-F8AF-AA4CC88C27A5}"/>
          </ac:picMkLst>
        </pc:picChg>
        <pc:picChg chg="add mod">
          <ac:chgData name="Wozniak, Arkadiusz" userId="22f40050-3d6a-4cc4-8b14-5bbc968a0e58" providerId="ADAL" clId="{306CD74B-29AA-4312-8303-DC86333718BA}" dt="2023-10-03T10:54:05.064" v="261" actId="1440"/>
          <ac:picMkLst>
            <pc:docMk/>
            <pc:sldMk cId="4029439974" sldId="261"/>
            <ac:picMk id="16" creationId="{FA32D56E-6ED9-79A6-3EF2-1CBE519D2BEF}"/>
          </ac:picMkLst>
        </pc:picChg>
      </pc:sldChg>
      <pc:sldChg chg="addSp modSp mod">
        <pc:chgData name="Wozniak, Arkadiusz" userId="22f40050-3d6a-4cc4-8b14-5bbc968a0e58" providerId="ADAL" clId="{306CD74B-29AA-4312-8303-DC86333718BA}" dt="2023-10-04T09:38:35.018" v="654" actId="20577"/>
        <pc:sldMkLst>
          <pc:docMk/>
          <pc:sldMk cId="3184161187" sldId="262"/>
        </pc:sldMkLst>
        <pc:spChg chg="mod">
          <ac:chgData name="Wozniak, Arkadiusz" userId="22f40050-3d6a-4cc4-8b14-5bbc968a0e58" providerId="ADAL" clId="{306CD74B-29AA-4312-8303-DC86333718BA}" dt="2023-10-04T09:38:35.018" v="654" actId="20577"/>
          <ac:spMkLst>
            <pc:docMk/>
            <pc:sldMk cId="3184161187" sldId="262"/>
            <ac:spMk id="2" creationId="{062C1A2B-0B66-A244-BB0F-0DDC1F8B9145}"/>
          </ac:spMkLst>
        </pc:spChg>
        <pc:spChg chg="mod">
          <ac:chgData name="Wozniak, Arkadiusz" userId="22f40050-3d6a-4cc4-8b14-5bbc968a0e58" providerId="ADAL" clId="{306CD74B-29AA-4312-8303-DC86333718BA}" dt="2023-10-03T11:35:53.714" v="328"/>
          <ac:spMkLst>
            <pc:docMk/>
            <pc:sldMk cId="3184161187" sldId="262"/>
            <ac:spMk id="4" creationId="{676BFBFA-17C6-8E9E-0674-5EA6E7662005}"/>
          </ac:spMkLst>
        </pc:spChg>
        <pc:spChg chg="mod">
          <ac:chgData name="Wozniak, Arkadiusz" userId="22f40050-3d6a-4cc4-8b14-5bbc968a0e58" providerId="ADAL" clId="{306CD74B-29AA-4312-8303-DC86333718BA}" dt="2023-10-03T11:35:53.714" v="328"/>
          <ac:spMkLst>
            <pc:docMk/>
            <pc:sldMk cId="3184161187" sldId="262"/>
            <ac:spMk id="5" creationId="{8E6C88C1-693F-699E-8732-A050EF70DFFF}"/>
          </ac:spMkLst>
        </pc:spChg>
        <pc:spChg chg="mod">
          <ac:chgData name="Wozniak, Arkadiusz" userId="22f40050-3d6a-4cc4-8b14-5bbc968a0e58" providerId="ADAL" clId="{306CD74B-29AA-4312-8303-DC86333718BA}" dt="2023-10-03T11:35:53.714" v="328"/>
          <ac:spMkLst>
            <pc:docMk/>
            <pc:sldMk cId="3184161187" sldId="262"/>
            <ac:spMk id="6" creationId="{FB1215A7-9FE2-BBF3-38D4-C2B14BD2E382}"/>
          </ac:spMkLst>
        </pc:spChg>
        <pc:spChg chg="mod">
          <ac:chgData name="Wozniak, Arkadiusz" userId="22f40050-3d6a-4cc4-8b14-5bbc968a0e58" providerId="ADAL" clId="{306CD74B-29AA-4312-8303-DC86333718BA}" dt="2023-10-03T11:35:53.714" v="328"/>
          <ac:spMkLst>
            <pc:docMk/>
            <pc:sldMk cId="3184161187" sldId="262"/>
            <ac:spMk id="7" creationId="{7B18B188-4D1C-7730-4380-884EE88FBB13}"/>
          </ac:spMkLst>
        </pc:spChg>
        <pc:spChg chg="mod">
          <ac:chgData name="Wozniak, Arkadiusz" userId="22f40050-3d6a-4cc4-8b14-5bbc968a0e58" providerId="ADAL" clId="{306CD74B-29AA-4312-8303-DC86333718BA}" dt="2023-10-03T11:35:53.714" v="328"/>
          <ac:spMkLst>
            <pc:docMk/>
            <pc:sldMk cId="3184161187" sldId="262"/>
            <ac:spMk id="8" creationId="{681F3E1C-20EA-78E1-91AB-6B8484A1EBC9}"/>
          </ac:spMkLst>
        </pc:spChg>
        <pc:spChg chg="mod">
          <ac:chgData name="Wozniak, Arkadiusz" userId="22f40050-3d6a-4cc4-8b14-5bbc968a0e58" providerId="ADAL" clId="{306CD74B-29AA-4312-8303-DC86333718BA}" dt="2023-10-03T11:35:53.714" v="328"/>
          <ac:spMkLst>
            <pc:docMk/>
            <pc:sldMk cId="3184161187" sldId="262"/>
            <ac:spMk id="9" creationId="{FA0F88F2-9644-6FB6-65DB-8C54FE041A79}"/>
          </ac:spMkLst>
        </pc:spChg>
        <pc:spChg chg="mod">
          <ac:chgData name="Wozniak, Arkadiusz" userId="22f40050-3d6a-4cc4-8b14-5bbc968a0e58" providerId="ADAL" clId="{306CD74B-29AA-4312-8303-DC86333718BA}" dt="2023-10-03T11:35:53.714" v="328"/>
          <ac:spMkLst>
            <pc:docMk/>
            <pc:sldMk cId="3184161187" sldId="262"/>
            <ac:spMk id="10" creationId="{8B4B25E8-3B46-97E9-E741-8A48D480C8AA}"/>
          </ac:spMkLst>
        </pc:spChg>
        <pc:spChg chg="mod">
          <ac:chgData name="Wozniak, Arkadiusz" userId="22f40050-3d6a-4cc4-8b14-5bbc968a0e58" providerId="ADAL" clId="{306CD74B-29AA-4312-8303-DC86333718BA}" dt="2023-10-03T11:35:58.819" v="330" actId="20577"/>
          <ac:spMkLst>
            <pc:docMk/>
            <pc:sldMk cId="3184161187" sldId="262"/>
            <ac:spMk id="17" creationId="{0575EA80-78F2-8A88-A030-FFD621E22C6C}"/>
          </ac:spMkLst>
        </pc:spChg>
        <pc:spChg chg="mod">
          <ac:chgData name="Wozniak, Arkadiusz" userId="22f40050-3d6a-4cc4-8b14-5bbc968a0e58" providerId="ADAL" clId="{306CD74B-29AA-4312-8303-DC86333718BA}" dt="2023-10-03T11:35:53.714" v="328"/>
          <ac:spMkLst>
            <pc:docMk/>
            <pc:sldMk cId="3184161187" sldId="262"/>
            <ac:spMk id="18" creationId="{429CC7F4-90CB-8267-1FFE-8E1944956887}"/>
          </ac:spMkLst>
        </pc:spChg>
        <pc:spChg chg="mod">
          <ac:chgData name="Wozniak, Arkadiusz" userId="22f40050-3d6a-4cc4-8b14-5bbc968a0e58" providerId="ADAL" clId="{306CD74B-29AA-4312-8303-DC86333718BA}" dt="2023-10-03T11:35:53.714" v="328"/>
          <ac:spMkLst>
            <pc:docMk/>
            <pc:sldMk cId="3184161187" sldId="262"/>
            <ac:spMk id="26" creationId="{7185F2D6-1563-3BB0-DD01-C6435D98E7B7}"/>
          </ac:spMkLst>
        </pc:spChg>
        <pc:spChg chg="mod">
          <ac:chgData name="Wozniak, Arkadiusz" userId="22f40050-3d6a-4cc4-8b14-5bbc968a0e58" providerId="ADAL" clId="{306CD74B-29AA-4312-8303-DC86333718BA}" dt="2023-10-03T11:35:53.714" v="328"/>
          <ac:spMkLst>
            <pc:docMk/>
            <pc:sldMk cId="3184161187" sldId="262"/>
            <ac:spMk id="27" creationId="{139DA9BD-8188-01B2-E516-7E87E5D4BC4A}"/>
          </ac:spMkLst>
        </pc:spChg>
        <pc:spChg chg="mod">
          <ac:chgData name="Wozniak, Arkadiusz" userId="22f40050-3d6a-4cc4-8b14-5bbc968a0e58" providerId="ADAL" clId="{306CD74B-29AA-4312-8303-DC86333718BA}" dt="2023-10-03T11:35:53.714" v="328"/>
          <ac:spMkLst>
            <pc:docMk/>
            <pc:sldMk cId="3184161187" sldId="262"/>
            <ac:spMk id="28" creationId="{06CCFD94-EDA4-B66C-C1CF-46F8FFEB334C}"/>
          </ac:spMkLst>
        </pc:spChg>
        <pc:spChg chg="mod">
          <ac:chgData name="Wozniak, Arkadiusz" userId="22f40050-3d6a-4cc4-8b14-5bbc968a0e58" providerId="ADAL" clId="{306CD74B-29AA-4312-8303-DC86333718BA}" dt="2023-10-03T11:35:53.714" v="328"/>
          <ac:spMkLst>
            <pc:docMk/>
            <pc:sldMk cId="3184161187" sldId="262"/>
            <ac:spMk id="29" creationId="{1DC62596-F3F5-D091-0BC2-F4EDAE25FCC4}"/>
          </ac:spMkLst>
        </pc:spChg>
        <pc:spChg chg="mod">
          <ac:chgData name="Wozniak, Arkadiusz" userId="22f40050-3d6a-4cc4-8b14-5bbc968a0e58" providerId="ADAL" clId="{306CD74B-29AA-4312-8303-DC86333718BA}" dt="2023-10-03T11:35:53.714" v="328"/>
          <ac:spMkLst>
            <pc:docMk/>
            <pc:sldMk cId="3184161187" sldId="262"/>
            <ac:spMk id="30" creationId="{5F0D1389-4999-71A3-D476-0141CD0F8904}"/>
          </ac:spMkLst>
        </pc:spChg>
        <pc:grpChg chg="add mod">
          <ac:chgData name="Wozniak, Arkadiusz" userId="22f40050-3d6a-4cc4-8b14-5bbc968a0e58" providerId="ADAL" clId="{306CD74B-29AA-4312-8303-DC86333718BA}" dt="2023-10-03T11:35:53.714" v="328"/>
          <ac:grpSpMkLst>
            <pc:docMk/>
            <pc:sldMk cId="3184161187" sldId="262"/>
            <ac:grpSpMk id="3" creationId="{C4296643-E590-B120-C3F1-6253BC8EF982}"/>
          </ac:grpSpMkLst>
        </pc:grpChg>
        <pc:grpChg chg="mod">
          <ac:chgData name="Wozniak, Arkadiusz" userId="22f40050-3d6a-4cc4-8b14-5bbc968a0e58" providerId="ADAL" clId="{306CD74B-29AA-4312-8303-DC86333718BA}" dt="2023-10-03T11:35:53.714" v="328"/>
          <ac:grpSpMkLst>
            <pc:docMk/>
            <pc:sldMk cId="3184161187" sldId="262"/>
            <ac:grpSpMk id="11" creationId="{D94A6CCF-0797-4D4B-D941-B04D33EDAF6C}"/>
          </ac:grpSpMkLst>
        </pc:grpChg>
        <pc:grpChg chg="mod">
          <ac:chgData name="Wozniak, Arkadiusz" userId="22f40050-3d6a-4cc4-8b14-5bbc968a0e58" providerId="ADAL" clId="{306CD74B-29AA-4312-8303-DC86333718BA}" dt="2023-10-03T11:35:53.714" v="328"/>
          <ac:grpSpMkLst>
            <pc:docMk/>
            <pc:sldMk cId="3184161187" sldId="262"/>
            <ac:grpSpMk id="12" creationId="{A4FA907B-A6BB-AFAD-F548-4459397713AC}"/>
          </ac:grpSpMkLst>
        </pc:grpChg>
        <pc:grpChg chg="mod">
          <ac:chgData name="Wozniak, Arkadiusz" userId="22f40050-3d6a-4cc4-8b14-5bbc968a0e58" providerId="ADAL" clId="{306CD74B-29AA-4312-8303-DC86333718BA}" dt="2023-10-03T11:35:53.714" v="328"/>
          <ac:grpSpMkLst>
            <pc:docMk/>
            <pc:sldMk cId="3184161187" sldId="262"/>
            <ac:grpSpMk id="13" creationId="{C632376E-F212-8C09-BB62-61F197AFE806}"/>
          </ac:grpSpMkLst>
        </pc:grpChg>
        <pc:grpChg chg="mod">
          <ac:chgData name="Wozniak, Arkadiusz" userId="22f40050-3d6a-4cc4-8b14-5bbc968a0e58" providerId="ADAL" clId="{306CD74B-29AA-4312-8303-DC86333718BA}" dt="2023-10-03T11:35:53.714" v="328"/>
          <ac:grpSpMkLst>
            <pc:docMk/>
            <pc:sldMk cId="3184161187" sldId="262"/>
            <ac:grpSpMk id="14" creationId="{E15D2AED-73BF-9E77-8FEB-39308857F6E5}"/>
          </ac:grpSpMkLst>
        </pc:grpChg>
        <pc:grpChg chg="mod">
          <ac:chgData name="Wozniak, Arkadiusz" userId="22f40050-3d6a-4cc4-8b14-5bbc968a0e58" providerId="ADAL" clId="{306CD74B-29AA-4312-8303-DC86333718BA}" dt="2023-10-03T11:35:53.714" v="328"/>
          <ac:grpSpMkLst>
            <pc:docMk/>
            <pc:sldMk cId="3184161187" sldId="262"/>
            <ac:grpSpMk id="15" creationId="{99B74362-BC9D-E680-C3D7-19761192BCA5}"/>
          </ac:grpSpMkLst>
        </pc:grpChg>
        <pc:picChg chg="mod">
          <ac:chgData name="Wozniak, Arkadiusz" userId="22f40050-3d6a-4cc4-8b14-5bbc968a0e58" providerId="ADAL" clId="{306CD74B-29AA-4312-8303-DC86333718BA}" dt="2023-10-03T11:35:53.714" v="328"/>
          <ac:picMkLst>
            <pc:docMk/>
            <pc:sldMk cId="3184161187" sldId="262"/>
            <ac:picMk id="16" creationId="{B70EA42F-FF0C-445F-211E-BE165133A75A}"/>
          </ac:picMkLst>
        </pc:picChg>
        <pc:cxnChg chg="mod">
          <ac:chgData name="Wozniak, Arkadiusz" userId="22f40050-3d6a-4cc4-8b14-5bbc968a0e58" providerId="ADAL" clId="{306CD74B-29AA-4312-8303-DC86333718BA}" dt="2023-10-03T11:35:53.714" v="328"/>
          <ac:cxnSpMkLst>
            <pc:docMk/>
            <pc:sldMk cId="3184161187" sldId="262"/>
            <ac:cxnSpMk id="19" creationId="{9F4FA510-6AE6-78D1-A050-A8DB3399E441}"/>
          </ac:cxnSpMkLst>
        </pc:cxnChg>
        <pc:cxnChg chg="mod">
          <ac:chgData name="Wozniak, Arkadiusz" userId="22f40050-3d6a-4cc4-8b14-5bbc968a0e58" providerId="ADAL" clId="{306CD74B-29AA-4312-8303-DC86333718BA}" dt="2023-10-03T11:35:53.714" v="328"/>
          <ac:cxnSpMkLst>
            <pc:docMk/>
            <pc:sldMk cId="3184161187" sldId="262"/>
            <ac:cxnSpMk id="20" creationId="{A9E3D584-7D8B-9F3B-7FA3-0E91F25205F6}"/>
          </ac:cxnSpMkLst>
        </pc:cxnChg>
        <pc:cxnChg chg="mod">
          <ac:chgData name="Wozniak, Arkadiusz" userId="22f40050-3d6a-4cc4-8b14-5bbc968a0e58" providerId="ADAL" clId="{306CD74B-29AA-4312-8303-DC86333718BA}" dt="2023-10-03T11:35:53.714" v="328"/>
          <ac:cxnSpMkLst>
            <pc:docMk/>
            <pc:sldMk cId="3184161187" sldId="262"/>
            <ac:cxnSpMk id="21" creationId="{B3981CDE-82EC-D207-DDF3-ACFEDCA003F4}"/>
          </ac:cxnSpMkLst>
        </pc:cxnChg>
        <pc:cxnChg chg="mod">
          <ac:chgData name="Wozniak, Arkadiusz" userId="22f40050-3d6a-4cc4-8b14-5bbc968a0e58" providerId="ADAL" clId="{306CD74B-29AA-4312-8303-DC86333718BA}" dt="2023-10-03T11:35:53.714" v="328"/>
          <ac:cxnSpMkLst>
            <pc:docMk/>
            <pc:sldMk cId="3184161187" sldId="262"/>
            <ac:cxnSpMk id="22" creationId="{D853195A-2150-0795-DF8D-1B2D8C9CD46D}"/>
          </ac:cxnSpMkLst>
        </pc:cxnChg>
        <pc:cxnChg chg="mod">
          <ac:chgData name="Wozniak, Arkadiusz" userId="22f40050-3d6a-4cc4-8b14-5bbc968a0e58" providerId="ADAL" clId="{306CD74B-29AA-4312-8303-DC86333718BA}" dt="2023-10-03T11:35:53.714" v="328"/>
          <ac:cxnSpMkLst>
            <pc:docMk/>
            <pc:sldMk cId="3184161187" sldId="262"/>
            <ac:cxnSpMk id="23" creationId="{DD1A70BC-1FE3-AD32-D367-A5457716D775}"/>
          </ac:cxnSpMkLst>
        </pc:cxnChg>
        <pc:cxnChg chg="mod">
          <ac:chgData name="Wozniak, Arkadiusz" userId="22f40050-3d6a-4cc4-8b14-5bbc968a0e58" providerId="ADAL" clId="{306CD74B-29AA-4312-8303-DC86333718BA}" dt="2023-10-03T11:35:53.714" v="328"/>
          <ac:cxnSpMkLst>
            <pc:docMk/>
            <pc:sldMk cId="3184161187" sldId="262"/>
            <ac:cxnSpMk id="24" creationId="{6E4171B0-A2B1-D390-BC03-A89564FC32BB}"/>
          </ac:cxnSpMkLst>
        </pc:cxnChg>
        <pc:cxnChg chg="mod">
          <ac:chgData name="Wozniak, Arkadiusz" userId="22f40050-3d6a-4cc4-8b14-5bbc968a0e58" providerId="ADAL" clId="{306CD74B-29AA-4312-8303-DC86333718BA}" dt="2023-10-03T11:35:53.714" v="328"/>
          <ac:cxnSpMkLst>
            <pc:docMk/>
            <pc:sldMk cId="3184161187" sldId="262"/>
            <ac:cxnSpMk id="25" creationId="{170AE67F-7371-B28B-40F5-DD8AC2796C19}"/>
          </ac:cxnSpMkLst>
        </pc:cxnChg>
      </pc:sldChg>
      <pc:sldChg chg="del">
        <pc:chgData name="Wozniak, Arkadiusz" userId="22f40050-3d6a-4cc4-8b14-5bbc968a0e58" providerId="ADAL" clId="{306CD74B-29AA-4312-8303-DC86333718BA}" dt="2023-10-04T09:15:51.009" v="643" actId="47"/>
        <pc:sldMkLst>
          <pc:docMk/>
          <pc:sldMk cId="3167868849" sldId="263"/>
        </pc:sldMkLst>
      </pc:sldChg>
      <pc:sldChg chg="del">
        <pc:chgData name="Wozniak, Arkadiusz" userId="22f40050-3d6a-4cc4-8b14-5bbc968a0e58" providerId="ADAL" clId="{306CD74B-29AA-4312-8303-DC86333718BA}" dt="2023-10-04T09:15:51.009" v="643" actId="47"/>
        <pc:sldMkLst>
          <pc:docMk/>
          <pc:sldMk cId="237624446" sldId="264"/>
        </pc:sldMkLst>
      </pc:sldChg>
      <pc:sldChg chg="del">
        <pc:chgData name="Wozniak, Arkadiusz" userId="22f40050-3d6a-4cc4-8b14-5bbc968a0e58" providerId="ADAL" clId="{306CD74B-29AA-4312-8303-DC86333718BA}" dt="2023-10-04T09:15:51.009" v="643" actId="47"/>
        <pc:sldMkLst>
          <pc:docMk/>
          <pc:sldMk cId="2637737483" sldId="265"/>
        </pc:sldMkLst>
      </pc:sldChg>
      <pc:sldChg chg="del">
        <pc:chgData name="Wozniak, Arkadiusz" userId="22f40050-3d6a-4cc4-8b14-5bbc968a0e58" providerId="ADAL" clId="{306CD74B-29AA-4312-8303-DC86333718BA}" dt="2023-10-04T09:15:51.009" v="643" actId="47"/>
        <pc:sldMkLst>
          <pc:docMk/>
          <pc:sldMk cId="799740572" sldId="266"/>
        </pc:sldMkLst>
      </pc:sldChg>
      <pc:sldChg chg="del">
        <pc:chgData name="Wozniak, Arkadiusz" userId="22f40050-3d6a-4cc4-8b14-5bbc968a0e58" providerId="ADAL" clId="{306CD74B-29AA-4312-8303-DC86333718BA}" dt="2023-10-04T09:15:51.009" v="643" actId="47"/>
        <pc:sldMkLst>
          <pc:docMk/>
          <pc:sldMk cId="2245291991" sldId="269"/>
        </pc:sldMkLst>
      </pc:sldChg>
      <pc:sldChg chg="addSp delSp modSp mod modAnim">
        <pc:chgData name="Wozniak, Arkadiusz" userId="22f40050-3d6a-4cc4-8b14-5bbc968a0e58" providerId="ADAL" clId="{306CD74B-29AA-4312-8303-DC86333718BA}" dt="2023-10-05T10:08:54.675" v="1506" actId="20577"/>
        <pc:sldMkLst>
          <pc:docMk/>
          <pc:sldMk cId="3629376067" sldId="280"/>
        </pc:sldMkLst>
        <pc:spChg chg="mod">
          <ac:chgData name="Wozniak, Arkadiusz" userId="22f40050-3d6a-4cc4-8b14-5bbc968a0e58" providerId="ADAL" clId="{306CD74B-29AA-4312-8303-DC86333718BA}" dt="2023-10-05T10:08:54.675" v="1506" actId="20577"/>
          <ac:spMkLst>
            <pc:docMk/>
            <pc:sldMk cId="3629376067" sldId="280"/>
            <ac:spMk id="3" creationId="{82CDA5FA-7D1C-E849-84B3-E7C24236BF2E}"/>
          </ac:spMkLst>
        </pc:spChg>
        <pc:spChg chg="add mod topLvl">
          <ac:chgData name="Wozniak, Arkadiusz" userId="22f40050-3d6a-4cc4-8b14-5bbc968a0e58" providerId="ADAL" clId="{306CD74B-29AA-4312-8303-DC86333718BA}" dt="2023-10-03T11:35:41.755" v="327" actId="164"/>
          <ac:spMkLst>
            <pc:docMk/>
            <pc:sldMk cId="3629376067" sldId="280"/>
            <ac:spMk id="4" creationId="{1D43A15B-2D47-BA6E-76E5-C66624423FD0}"/>
          </ac:spMkLst>
        </pc:spChg>
        <pc:spChg chg="add mod topLvl">
          <ac:chgData name="Wozniak, Arkadiusz" userId="22f40050-3d6a-4cc4-8b14-5bbc968a0e58" providerId="ADAL" clId="{306CD74B-29AA-4312-8303-DC86333718BA}" dt="2023-10-03T11:35:41.755" v="327" actId="164"/>
          <ac:spMkLst>
            <pc:docMk/>
            <pc:sldMk cId="3629376067" sldId="280"/>
            <ac:spMk id="5" creationId="{D78C2CE2-3BF1-E9D1-1369-7036C68EAB6B}"/>
          </ac:spMkLst>
        </pc:spChg>
        <pc:spChg chg="add mod topLvl">
          <ac:chgData name="Wozniak, Arkadiusz" userId="22f40050-3d6a-4cc4-8b14-5bbc968a0e58" providerId="ADAL" clId="{306CD74B-29AA-4312-8303-DC86333718BA}" dt="2023-10-03T11:35:41.755" v="327" actId="164"/>
          <ac:spMkLst>
            <pc:docMk/>
            <pc:sldMk cId="3629376067" sldId="280"/>
            <ac:spMk id="6" creationId="{026777FC-A2B0-6145-FB1A-05070EAFFC3F}"/>
          </ac:spMkLst>
        </pc:spChg>
        <pc:spChg chg="add mod topLvl">
          <ac:chgData name="Wozniak, Arkadiusz" userId="22f40050-3d6a-4cc4-8b14-5bbc968a0e58" providerId="ADAL" clId="{306CD74B-29AA-4312-8303-DC86333718BA}" dt="2023-10-03T11:35:41.755" v="327" actId="164"/>
          <ac:spMkLst>
            <pc:docMk/>
            <pc:sldMk cId="3629376067" sldId="280"/>
            <ac:spMk id="7" creationId="{8DADD68B-2840-5663-2B75-EB529945FCD3}"/>
          </ac:spMkLst>
        </pc:spChg>
        <pc:spChg chg="add mod topLvl">
          <ac:chgData name="Wozniak, Arkadiusz" userId="22f40050-3d6a-4cc4-8b14-5bbc968a0e58" providerId="ADAL" clId="{306CD74B-29AA-4312-8303-DC86333718BA}" dt="2023-10-03T11:35:41.755" v="327" actId="164"/>
          <ac:spMkLst>
            <pc:docMk/>
            <pc:sldMk cId="3629376067" sldId="280"/>
            <ac:spMk id="8" creationId="{A1EF8C98-B0AB-B989-ECB9-5439D0DD5E65}"/>
          </ac:spMkLst>
        </pc:spChg>
        <pc:spChg chg="add mod topLvl">
          <ac:chgData name="Wozniak, Arkadiusz" userId="22f40050-3d6a-4cc4-8b14-5bbc968a0e58" providerId="ADAL" clId="{306CD74B-29AA-4312-8303-DC86333718BA}" dt="2023-10-03T11:35:41.755" v="327" actId="164"/>
          <ac:spMkLst>
            <pc:docMk/>
            <pc:sldMk cId="3629376067" sldId="280"/>
            <ac:spMk id="9" creationId="{CDFB9214-DBAF-508B-D505-A92BD041CB3F}"/>
          </ac:spMkLst>
        </pc:spChg>
        <pc:spChg chg="add mod topLvl">
          <ac:chgData name="Wozniak, Arkadiusz" userId="22f40050-3d6a-4cc4-8b14-5bbc968a0e58" providerId="ADAL" clId="{306CD74B-29AA-4312-8303-DC86333718BA}" dt="2023-10-03T11:35:41.755" v="327" actId="164"/>
          <ac:spMkLst>
            <pc:docMk/>
            <pc:sldMk cId="3629376067" sldId="280"/>
            <ac:spMk id="10" creationId="{E8EF9DB5-5EED-D03C-A7B2-AF7118811AE7}"/>
          </ac:spMkLst>
        </pc:spChg>
        <pc:spChg chg="mod">
          <ac:chgData name="Wozniak, Arkadiusz" userId="22f40050-3d6a-4cc4-8b14-5bbc968a0e58" providerId="ADAL" clId="{306CD74B-29AA-4312-8303-DC86333718BA}" dt="2023-10-03T11:35:04.868" v="323" actId="165"/>
          <ac:spMkLst>
            <pc:docMk/>
            <pc:sldMk cId="3629376067" sldId="280"/>
            <ac:spMk id="12" creationId="{53434CDB-2C23-56DB-2D4A-3AF0A655B0A6}"/>
          </ac:spMkLst>
        </pc:spChg>
        <pc:spChg chg="mod">
          <ac:chgData name="Wozniak, Arkadiusz" userId="22f40050-3d6a-4cc4-8b14-5bbc968a0e58" providerId="ADAL" clId="{306CD74B-29AA-4312-8303-DC86333718BA}" dt="2023-10-03T11:35:04.868" v="323" actId="165"/>
          <ac:spMkLst>
            <pc:docMk/>
            <pc:sldMk cId="3629376067" sldId="280"/>
            <ac:spMk id="13" creationId="{DC489E80-4C6D-7912-48AE-31C8855CD824}"/>
          </ac:spMkLst>
        </pc:spChg>
        <pc:spChg chg="mod">
          <ac:chgData name="Wozniak, Arkadiusz" userId="22f40050-3d6a-4cc4-8b14-5bbc968a0e58" providerId="ADAL" clId="{306CD74B-29AA-4312-8303-DC86333718BA}" dt="2023-10-03T11:35:04.868" v="323" actId="165"/>
          <ac:spMkLst>
            <pc:docMk/>
            <pc:sldMk cId="3629376067" sldId="280"/>
            <ac:spMk id="14" creationId="{DD700EE4-C4F5-3464-E000-44996508A8F9}"/>
          </ac:spMkLst>
        </pc:spChg>
        <pc:spChg chg="mod">
          <ac:chgData name="Wozniak, Arkadiusz" userId="22f40050-3d6a-4cc4-8b14-5bbc968a0e58" providerId="ADAL" clId="{306CD74B-29AA-4312-8303-DC86333718BA}" dt="2023-10-03T11:35:04.868" v="323" actId="165"/>
          <ac:spMkLst>
            <pc:docMk/>
            <pc:sldMk cId="3629376067" sldId="280"/>
            <ac:spMk id="15" creationId="{537D0081-68D0-BF90-B38C-BA3B5AA1ADCC}"/>
          </ac:spMkLst>
        </pc:spChg>
        <pc:spChg chg="mod">
          <ac:chgData name="Wozniak, Arkadiusz" userId="22f40050-3d6a-4cc4-8b14-5bbc968a0e58" providerId="ADAL" clId="{306CD74B-29AA-4312-8303-DC86333718BA}" dt="2023-10-03T11:35:04.868" v="323" actId="165"/>
          <ac:spMkLst>
            <pc:docMk/>
            <pc:sldMk cId="3629376067" sldId="280"/>
            <ac:spMk id="16" creationId="{00281096-C05F-5C5A-8170-6B8A52D17F07}"/>
          </ac:spMkLst>
        </pc:spChg>
        <pc:spChg chg="mod">
          <ac:chgData name="Wozniak, Arkadiusz" userId="22f40050-3d6a-4cc4-8b14-5bbc968a0e58" providerId="ADAL" clId="{306CD74B-29AA-4312-8303-DC86333718BA}" dt="2023-10-03T11:35:04.868" v="323" actId="165"/>
          <ac:spMkLst>
            <pc:docMk/>
            <pc:sldMk cId="3629376067" sldId="280"/>
            <ac:spMk id="27" creationId="{E86F4A29-7035-A791-A5EE-306BC8E9D4A0}"/>
          </ac:spMkLst>
        </pc:spChg>
        <pc:spChg chg="add mod topLvl">
          <ac:chgData name="Wozniak, Arkadiusz" userId="22f40050-3d6a-4cc4-8b14-5bbc968a0e58" providerId="ADAL" clId="{306CD74B-29AA-4312-8303-DC86333718BA}" dt="2023-10-03T11:35:41.755" v="327" actId="164"/>
          <ac:spMkLst>
            <pc:docMk/>
            <pc:sldMk cId="3629376067" sldId="280"/>
            <ac:spMk id="30" creationId="{4737A20E-B013-80FC-EEF3-D548E57E2300}"/>
          </ac:spMkLst>
        </pc:spChg>
        <pc:grpChg chg="add mod topLvl">
          <ac:chgData name="Wozniak, Arkadiusz" userId="22f40050-3d6a-4cc4-8b14-5bbc968a0e58" providerId="ADAL" clId="{306CD74B-29AA-4312-8303-DC86333718BA}" dt="2023-10-03T11:35:41.755" v="327" actId="164"/>
          <ac:grpSpMkLst>
            <pc:docMk/>
            <pc:sldMk cId="3629376067" sldId="280"/>
            <ac:grpSpMk id="11" creationId="{6FA357FA-266C-377B-BA90-BA62D6AAB015}"/>
          </ac:grpSpMkLst>
        </pc:grpChg>
        <pc:grpChg chg="add mod topLvl">
          <ac:chgData name="Wozniak, Arkadiusz" userId="22f40050-3d6a-4cc4-8b14-5bbc968a0e58" providerId="ADAL" clId="{306CD74B-29AA-4312-8303-DC86333718BA}" dt="2023-10-03T11:35:41.755" v="327" actId="164"/>
          <ac:grpSpMkLst>
            <pc:docMk/>
            <pc:sldMk cId="3629376067" sldId="280"/>
            <ac:grpSpMk id="17" creationId="{11FEE48E-8C6F-282F-C674-A22AA1CFB856}"/>
          </ac:grpSpMkLst>
        </pc:grpChg>
        <pc:grpChg chg="add mod topLvl">
          <ac:chgData name="Wozniak, Arkadiusz" userId="22f40050-3d6a-4cc4-8b14-5bbc968a0e58" providerId="ADAL" clId="{306CD74B-29AA-4312-8303-DC86333718BA}" dt="2023-10-03T11:35:41.755" v="327" actId="164"/>
          <ac:grpSpMkLst>
            <pc:docMk/>
            <pc:sldMk cId="3629376067" sldId="280"/>
            <ac:grpSpMk id="20" creationId="{F822C0A2-EE69-63B4-B6C2-194B185B6646}"/>
          </ac:grpSpMkLst>
        </pc:grpChg>
        <pc:grpChg chg="add mod topLvl">
          <ac:chgData name="Wozniak, Arkadiusz" userId="22f40050-3d6a-4cc4-8b14-5bbc968a0e58" providerId="ADAL" clId="{306CD74B-29AA-4312-8303-DC86333718BA}" dt="2023-10-03T11:35:41.755" v="327" actId="164"/>
          <ac:grpSpMkLst>
            <pc:docMk/>
            <pc:sldMk cId="3629376067" sldId="280"/>
            <ac:grpSpMk id="23" creationId="{4515DEB6-E65D-540E-5E3F-EDF0098A10B0}"/>
          </ac:grpSpMkLst>
        </pc:grpChg>
        <pc:grpChg chg="add mod topLvl">
          <ac:chgData name="Wozniak, Arkadiusz" userId="22f40050-3d6a-4cc4-8b14-5bbc968a0e58" providerId="ADAL" clId="{306CD74B-29AA-4312-8303-DC86333718BA}" dt="2023-10-03T11:35:41.755" v="327" actId="164"/>
          <ac:grpSpMkLst>
            <pc:docMk/>
            <pc:sldMk cId="3629376067" sldId="280"/>
            <ac:grpSpMk id="26" creationId="{17D43906-845D-6809-BE7A-5B346F37917B}"/>
          </ac:grpSpMkLst>
        </pc:grpChg>
        <pc:grpChg chg="add del mod">
          <ac:chgData name="Wozniak, Arkadiusz" userId="22f40050-3d6a-4cc4-8b14-5bbc968a0e58" providerId="ADAL" clId="{306CD74B-29AA-4312-8303-DC86333718BA}" dt="2023-10-03T11:35:04.868" v="323" actId="165"/>
          <ac:grpSpMkLst>
            <pc:docMk/>
            <pc:sldMk cId="3629376067" sldId="280"/>
            <ac:grpSpMk id="31" creationId="{9E71FF66-0B7A-B586-0542-03B137AD92DB}"/>
          </ac:grpSpMkLst>
        </pc:grpChg>
        <pc:grpChg chg="add mod">
          <ac:chgData name="Wozniak, Arkadiusz" userId="22f40050-3d6a-4cc4-8b14-5bbc968a0e58" providerId="ADAL" clId="{306CD74B-29AA-4312-8303-DC86333718BA}" dt="2023-10-03T11:35:41.755" v="327" actId="164"/>
          <ac:grpSpMkLst>
            <pc:docMk/>
            <pc:sldMk cId="3629376067" sldId="280"/>
            <ac:grpSpMk id="32" creationId="{58F08275-E4FC-4B42-0D6E-D456290C7010}"/>
          </ac:grpSpMkLst>
        </pc:grpChg>
        <pc:picChg chg="add mod topLvl">
          <ac:chgData name="Wozniak, Arkadiusz" userId="22f40050-3d6a-4cc4-8b14-5bbc968a0e58" providerId="ADAL" clId="{306CD74B-29AA-4312-8303-DC86333718BA}" dt="2023-10-03T11:35:41.755" v="327" actId="164"/>
          <ac:picMkLst>
            <pc:docMk/>
            <pc:sldMk cId="3629376067" sldId="280"/>
            <ac:picMk id="29" creationId="{FA048692-1532-1AFF-BFE5-2AD81BA67338}"/>
          </ac:picMkLst>
        </pc:picChg>
        <pc:cxnChg chg="mod">
          <ac:chgData name="Wozniak, Arkadiusz" userId="22f40050-3d6a-4cc4-8b14-5bbc968a0e58" providerId="ADAL" clId="{306CD74B-29AA-4312-8303-DC86333718BA}" dt="2023-10-03T11:35:04.868" v="323" actId="165"/>
          <ac:cxnSpMkLst>
            <pc:docMk/>
            <pc:sldMk cId="3629376067" sldId="280"/>
            <ac:cxnSpMk id="18" creationId="{66258D87-6C85-D1F7-A8FA-DA826A682160}"/>
          </ac:cxnSpMkLst>
        </pc:cxnChg>
        <pc:cxnChg chg="mod">
          <ac:chgData name="Wozniak, Arkadiusz" userId="22f40050-3d6a-4cc4-8b14-5bbc968a0e58" providerId="ADAL" clId="{306CD74B-29AA-4312-8303-DC86333718BA}" dt="2023-10-03T11:35:04.868" v="323" actId="165"/>
          <ac:cxnSpMkLst>
            <pc:docMk/>
            <pc:sldMk cId="3629376067" sldId="280"/>
            <ac:cxnSpMk id="19" creationId="{6082062D-A214-EDB7-24FA-FADF15FA850D}"/>
          </ac:cxnSpMkLst>
        </pc:cxnChg>
        <pc:cxnChg chg="mod">
          <ac:chgData name="Wozniak, Arkadiusz" userId="22f40050-3d6a-4cc4-8b14-5bbc968a0e58" providerId="ADAL" clId="{306CD74B-29AA-4312-8303-DC86333718BA}" dt="2023-10-03T11:35:04.868" v="323" actId="165"/>
          <ac:cxnSpMkLst>
            <pc:docMk/>
            <pc:sldMk cId="3629376067" sldId="280"/>
            <ac:cxnSpMk id="21" creationId="{49F900CE-1D45-8DC4-C2E1-B69F72736DED}"/>
          </ac:cxnSpMkLst>
        </pc:cxnChg>
        <pc:cxnChg chg="mod">
          <ac:chgData name="Wozniak, Arkadiusz" userId="22f40050-3d6a-4cc4-8b14-5bbc968a0e58" providerId="ADAL" clId="{306CD74B-29AA-4312-8303-DC86333718BA}" dt="2023-10-03T11:35:04.868" v="323" actId="165"/>
          <ac:cxnSpMkLst>
            <pc:docMk/>
            <pc:sldMk cId="3629376067" sldId="280"/>
            <ac:cxnSpMk id="22" creationId="{22A680E3-F2AF-308F-A4C4-1C9D09650716}"/>
          </ac:cxnSpMkLst>
        </pc:cxnChg>
        <pc:cxnChg chg="mod">
          <ac:chgData name="Wozniak, Arkadiusz" userId="22f40050-3d6a-4cc4-8b14-5bbc968a0e58" providerId="ADAL" clId="{306CD74B-29AA-4312-8303-DC86333718BA}" dt="2023-10-03T11:35:04.868" v="323" actId="165"/>
          <ac:cxnSpMkLst>
            <pc:docMk/>
            <pc:sldMk cId="3629376067" sldId="280"/>
            <ac:cxnSpMk id="24" creationId="{09CF22E6-2155-1775-1DC4-CBC00477E26D}"/>
          </ac:cxnSpMkLst>
        </pc:cxnChg>
        <pc:cxnChg chg="mod">
          <ac:chgData name="Wozniak, Arkadiusz" userId="22f40050-3d6a-4cc4-8b14-5bbc968a0e58" providerId="ADAL" clId="{306CD74B-29AA-4312-8303-DC86333718BA}" dt="2023-10-03T11:35:04.868" v="323" actId="165"/>
          <ac:cxnSpMkLst>
            <pc:docMk/>
            <pc:sldMk cId="3629376067" sldId="280"/>
            <ac:cxnSpMk id="25" creationId="{BFB30D20-8450-4046-8206-5F456FB443CB}"/>
          </ac:cxnSpMkLst>
        </pc:cxnChg>
        <pc:cxnChg chg="mod">
          <ac:chgData name="Wozniak, Arkadiusz" userId="22f40050-3d6a-4cc4-8b14-5bbc968a0e58" providerId="ADAL" clId="{306CD74B-29AA-4312-8303-DC86333718BA}" dt="2023-10-03T11:35:04.868" v="323" actId="165"/>
          <ac:cxnSpMkLst>
            <pc:docMk/>
            <pc:sldMk cId="3629376067" sldId="280"/>
            <ac:cxnSpMk id="28" creationId="{F810E49D-2E00-34AD-EB73-5A39B1009096}"/>
          </ac:cxnSpMkLst>
        </pc:cxnChg>
      </pc:sldChg>
      <pc:sldChg chg="del">
        <pc:chgData name="Wozniak, Arkadiusz" userId="22f40050-3d6a-4cc4-8b14-5bbc968a0e58" providerId="ADAL" clId="{306CD74B-29AA-4312-8303-DC86333718BA}" dt="2023-10-04T09:15:51.009" v="643" actId="47"/>
        <pc:sldMkLst>
          <pc:docMk/>
          <pc:sldMk cId="1778263380" sldId="282"/>
        </pc:sldMkLst>
      </pc:sldChg>
      <pc:sldChg chg="del">
        <pc:chgData name="Wozniak, Arkadiusz" userId="22f40050-3d6a-4cc4-8b14-5bbc968a0e58" providerId="ADAL" clId="{306CD74B-29AA-4312-8303-DC86333718BA}" dt="2023-10-04T09:15:51.009" v="643" actId="47"/>
        <pc:sldMkLst>
          <pc:docMk/>
          <pc:sldMk cId="166818404" sldId="283"/>
        </pc:sldMkLst>
      </pc:sldChg>
      <pc:sldChg chg="modNotes modNotesTx">
        <pc:chgData name="Wozniak, Arkadiusz" userId="22f40050-3d6a-4cc4-8b14-5bbc968a0e58" providerId="ADAL" clId="{306CD74B-29AA-4312-8303-DC86333718BA}" dt="2023-10-04T12:08:16.154" v="1488" actId="404"/>
        <pc:sldMkLst>
          <pc:docMk/>
          <pc:sldMk cId="2862647454" sldId="285"/>
        </pc:sldMkLst>
      </pc:sldChg>
      <pc:sldChg chg="del">
        <pc:chgData name="Wozniak, Arkadiusz" userId="22f40050-3d6a-4cc4-8b14-5bbc968a0e58" providerId="ADAL" clId="{306CD74B-29AA-4312-8303-DC86333718BA}" dt="2023-10-04T09:15:51.009" v="643" actId="47"/>
        <pc:sldMkLst>
          <pc:docMk/>
          <pc:sldMk cId="4199528715" sldId="288"/>
        </pc:sldMkLst>
      </pc:sldChg>
      <pc:sldChg chg="modNotes modNotesTx">
        <pc:chgData name="Wozniak, Arkadiusz" userId="22f40050-3d6a-4cc4-8b14-5bbc968a0e58" providerId="ADAL" clId="{306CD74B-29AA-4312-8303-DC86333718BA}" dt="2023-10-04T12:08:37.524" v="1492" actId="255"/>
        <pc:sldMkLst>
          <pc:docMk/>
          <pc:sldMk cId="1361924131" sldId="289"/>
        </pc:sldMkLst>
      </pc:sldChg>
      <pc:sldChg chg="modNotes modNotesTx">
        <pc:chgData name="Wozniak, Arkadiusz" userId="22f40050-3d6a-4cc4-8b14-5bbc968a0e58" providerId="ADAL" clId="{306CD74B-29AA-4312-8303-DC86333718BA}" dt="2023-10-04T12:08:22.295" v="1489" actId="255"/>
        <pc:sldMkLst>
          <pc:docMk/>
          <pc:sldMk cId="4186698925" sldId="293"/>
        </pc:sldMkLst>
      </pc:sldChg>
      <pc:sldChg chg="modSp mod modNotes modNotesTx">
        <pc:chgData name="Wozniak, Arkadiusz" userId="22f40050-3d6a-4cc4-8b14-5bbc968a0e58" providerId="ADAL" clId="{306CD74B-29AA-4312-8303-DC86333718BA}" dt="2023-10-05T10:18:50.343" v="1518" actId="403"/>
        <pc:sldMkLst>
          <pc:docMk/>
          <pc:sldMk cId="277093413" sldId="297"/>
        </pc:sldMkLst>
        <pc:spChg chg="mod">
          <ac:chgData name="Wozniak, Arkadiusz" userId="22f40050-3d6a-4cc4-8b14-5bbc968a0e58" providerId="ADAL" clId="{306CD74B-29AA-4312-8303-DC86333718BA}" dt="2023-10-05T10:18:50.343" v="1518" actId="403"/>
          <ac:spMkLst>
            <pc:docMk/>
            <pc:sldMk cId="277093413" sldId="297"/>
            <ac:spMk id="4" creationId="{EF08E0C0-CB50-144F-B9A2-FDD138B944F0}"/>
          </ac:spMkLst>
        </pc:spChg>
        <pc:spChg chg="mod">
          <ac:chgData name="Wozniak, Arkadiusz" userId="22f40050-3d6a-4cc4-8b14-5bbc968a0e58" providerId="ADAL" clId="{306CD74B-29AA-4312-8303-DC86333718BA}" dt="2023-10-05T10:18:50.343" v="1518" actId="403"/>
          <ac:spMkLst>
            <pc:docMk/>
            <pc:sldMk cId="277093413" sldId="297"/>
            <ac:spMk id="32" creationId="{4FBF09A9-8257-994C-BF40-289E8CE8EB50}"/>
          </ac:spMkLst>
        </pc:spChg>
      </pc:sldChg>
      <pc:sldChg chg="modSp mod modNotes modNotesTx">
        <pc:chgData name="Wozniak, Arkadiusz" userId="22f40050-3d6a-4cc4-8b14-5bbc968a0e58" providerId="ADAL" clId="{306CD74B-29AA-4312-8303-DC86333718BA}" dt="2023-10-05T10:18:30.100" v="1515" actId="403"/>
        <pc:sldMkLst>
          <pc:docMk/>
          <pc:sldMk cId="2969440317" sldId="298"/>
        </pc:sldMkLst>
        <pc:spChg chg="mod">
          <ac:chgData name="Wozniak, Arkadiusz" userId="22f40050-3d6a-4cc4-8b14-5bbc968a0e58" providerId="ADAL" clId="{306CD74B-29AA-4312-8303-DC86333718BA}" dt="2023-10-05T10:18:30.100" v="1515" actId="403"/>
          <ac:spMkLst>
            <pc:docMk/>
            <pc:sldMk cId="2969440317" sldId="298"/>
            <ac:spMk id="3" creationId="{3E5987E2-8737-974D-8645-E0782F81A53B}"/>
          </ac:spMkLst>
        </pc:spChg>
        <pc:spChg chg="mod">
          <ac:chgData name="Wozniak, Arkadiusz" userId="22f40050-3d6a-4cc4-8b14-5bbc968a0e58" providerId="ADAL" clId="{306CD74B-29AA-4312-8303-DC86333718BA}" dt="2023-10-05T10:18:30.100" v="1515" actId="403"/>
          <ac:spMkLst>
            <pc:docMk/>
            <pc:sldMk cId="2969440317" sldId="298"/>
            <ac:spMk id="4" creationId="{EF08E0C0-CB50-144F-B9A2-FDD138B944F0}"/>
          </ac:spMkLst>
        </pc:spChg>
        <pc:spChg chg="mod">
          <ac:chgData name="Wozniak, Arkadiusz" userId="22f40050-3d6a-4cc4-8b14-5bbc968a0e58" providerId="ADAL" clId="{306CD74B-29AA-4312-8303-DC86333718BA}" dt="2023-10-05T10:18:30.100" v="1515" actId="403"/>
          <ac:spMkLst>
            <pc:docMk/>
            <pc:sldMk cId="2969440317" sldId="298"/>
            <ac:spMk id="32" creationId="{4FBF09A9-8257-994C-BF40-289E8CE8EB50}"/>
          </ac:spMkLst>
        </pc:spChg>
        <pc:spChg chg="mod">
          <ac:chgData name="Wozniak, Arkadiusz" userId="22f40050-3d6a-4cc4-8b14-5bbc968a0e58" providerId="ADAL" clId="{306CD74B-29AA-4312-8303-DC86333718BA}" dt="2023-10-05T10:18:30.100" v="1515" actId="403"/>
          <ac:spMkLst>
            <pc:docMk/>
            <pc:sldMk cId="2969440317" sldId="298"/>
            <ac:spMk id="34" creationId="{9F7632D6-D916-2444-91FB-13A93031BA35}"/>
          </ac:spMkLst>
        </pc:spChg>
      </pc:sldChg>
      <pc:sldChg chg="addSp modSp mod modNotes modNotesTx">
        <pc:chgData name="Wozniak, Arkadiusz" userId="22f40050-3d6a-4cc4-8b14-5bbc968a0e58" providerId="ADAL" clId="{306CD74B-29AA-4312-8303-DC86333718BA}" dt="2023-10-05T10:34:06.517" v="1541" actId="1036"/>
        <pc:sldMkLst>
          <pc:docMk/>
          <pc:sldMk cId="3620002356" sldId="299"/>
        </pc:sldMkLst>
        <pc:spChg chg="mod">
          <ac:chgData name="Wozniak, Arkadiusz" userId="22f40050-3d6a-4cc4-8b14-5bbc968a0e58" providerId="ADAL" clId="{306CD74B-29AA-4312-8303-DC86333718BA}" dt="2023-10-04T08:00:53.714" v="542" actId="14100"/>
          <ac:spMkLst>
            <pc:docMk/>
            <pc:sldMk cId="3620002356" sldId="299"/>
            <ac:spMk id="11" creationId="{3AC75F6A-BF4D-FF83-72F4-247644E59D77}"/>
          </ac:spMkLst>
        </pc:spChg>
        <pc:spChg chg="mod">
          <ac:chgData name="Wozniak, Arkadiusz" userId="22f40050-3d6a-4cc4-8b14-5bbc968a0e58" providerId="ADAL" clId="{306CD74B-29AA-4312-8303-DC86333718BA}" dt="2023-10-04T07:38:18.462" v="371" actId="113"/>
          <ac:spMkLst>
            <pc:docMk/>
            <pc:sldMk cId="3620002356" sldId="299"/>
            <ac:spMk id="227" creationId="{4055167A-31ED-172B-CC86-1FE1852A6AE6}"/>
          </ac:spMkLst>
        </pc:spChg>
        <pc:grpChg chg="add mod">
          <ac:chgData name="Wozniak, Arkadiusz" userId="22f40050-3d6a-4cc4-8b14-5bbc968a0e58" providerId="ADAL" clId="{306CD74B-29AA-4312-8303-DC86333718BA}" dt="2023-10-05T10:34:06.517" v="1541" actId="1036"/>
          <ac:grpSpMkLst>
            <pc:docMk/>
            <pc:sldMk cId="3620002356" sldId="299"/>
            <ac:grpSpMk id="7" creationId="{DFCA6AA9-4E0A-A393-EAEA-14F33B1DD791}"/>
          </ac:grpSpMkLst>
        </pc:grpChg>
        <pc:picChg chg="add mod">
          <ac:chgData name="Wozniak, Arkadiusz" userId="22f40050-3d6a-4cc4-8b14-5bbc968a0e58" providerId="ADAL" clId="{306CD74B-29AA-4312-8303-DC86333718BA}" dt="2023-10-05T10:34:06.517" v="1541" actId="1036"/>
          <ac:picMkLst>
            <pc:docMk/>
            <pc:sldMk cId="3620002356" sldId="299"/>
            <ac:picMk id="2" creationId="{D71F7A8B-02FB-3DAB-9944-81A6F0C70E48}"/>
          </ac:picMkLst>
        </pc:picChg>
        <pc:picChg chg="add mod">
          <ac:chgData name="Wozniak, Arkadiusz" userId="22f40050-3d6a-4cc4-8b14-5bbc968a0e58" providerId="ADAL" clId="{306CD74B-29AA-4312-8303-DC86333718BA}" dt="2023-10-05T10:34:06.517" v="1541" actId="1036"/>
          <ac:picMkLst>
            <pc:docMk/>
            <pc:sldMk cId="3620002356" sldId="299"/>
            <ac:picMk id="3" creationId="{8CC69EC3-BA8C-F6E4-01D1-88AC22754C3F}"/>
          </ac:picMkLst>
        </pc:picChg>
        <pc:picChg chg="add mod">
          <ac:chgData name="Wozniak, Arkadiusz" userId="22f40050-3d6a-4cc4-8b14-5bbc968a0e58" providerId="ADAL" clId="{306CD74B-29AA-4312-8303-DC86333718BA}" dt="2023-10-05T10:34:06.517" v="1541" actId="1036"/>
          <ac:picMkLst>
            <pc:docMk/>
            <pc:sldMk cId="3620002356" sldId="299"/>
            <ac:picMk id="4" creationId="{B586D89D-C2C8-BFFE-25DB-143CDC7DD2B8}"/>
          </ac:picMkLst>
        </pc:picChg>
        <pc:picChg chg="add mod">
          <ac:chgData name="Wozniak, Arkadiusz" userId="22f40050-3d6a-4cc4-8b14-5bbc968a0e58" providerId="ADAL" clId="{306CD74B-29AA-4312-8303-DC86333718BA}" dt="2023-10-05T10:34:06.517" v="1541" actId="1036"/>
          <ac:picMkLst>
            <pc:docMk/>
            <pc:sldMk cId="3620002356" sldId="299"/>
            <ac:picMk id="5" creationId="{58DB6C2C-8058-5816-BC7A-5416ABC300EF}"/>
          </ac:picMkLst>
        </pc:picChg>
        <pc:picChg chg="add mod">
          <ac:chgData name="Wozniak, Arkadiusz" userId="22f40050-3d6a-4cc4-8b14-5bbc968a0e58" providerId="ADAL" clId="{306CD74B-29AA-4312-8303-DC86333718BA}" dt="2023-10-05T10:34:06.517" v="1541" actId="1036"/>
          <ac:picMkLst>
            <pc:docMk/>
            <pc:sldMk cId="3620002356" sldId="299"/>
            <ac:picMk id="9" creationId="{C170A5FE-FAFE-11FA-16D5-7B795F25B8A0}"/>
          </ac:picMkLst>
        </pc:picChg>
      </pc:sldChg>
      <pc:sldChg chg="addSp modSp mod modAnim modNotes modNotesTx">
        <pc:chgData name="Wozniak, Arkadiusz" userId="22f40050-3d6a-4cc4-8b14-5bbc968a0e58" providerId="ADAL" clId="{306CD74B-29AA-4312-8303-DC86333718BA}" dt="2023-10-04T11:57:45.547" v="1362" actId="1076"/>
        <pc:sldMkLst>
          <pc:docMk/>
          <pc:sldMk cId="388635867" sldId="300"/>
        </pc:sldMkLst>
        <pc:spChg chg="mod">
          <ac:chgData name="Wozniak, Arkadiusz" userId="22f40050-3d6a-4cc4-8b14-5bbc968a0e58" providerId="ADAL" clId="{306CD74B-29AA-4312-8303-DC86333718BA}" dt="2023-10-04T07:38:14.102" v="370" actId="113"/>
          <ac:spMkLst>
            <pc:docMk/>
            <pc:sldMk cId="388635867" sldId="300"/>
            <ac:spMk id="227" creationId="{4055167A-31ED-172B-CC86-1FE1852A6AE6}"/>
          </ac:spMkLst>
        </pc:spChg>
        <pc:picChg chg="add mod">
          <ac:chgData name="Wozniak, Arkadiusz" userId="22f40050-3d6a-4cc4-8b14-5bbc968a0e58" providerId="ADAL" clId="{306CD74B-29AA-4312-8303-DC86333718BA}" dt="2023-10-04T08:02:26.608" v="553" actId="1076"/>
          <ac:picMkLst>
            <pc:docMk/>
            <pc:sldMk cId="388635867" sldId="300"/>
            <ac:picMk id="12" creationId="{BCFC0509-CFBA-BAB6-193F-40D647539560}"/>
          </ac:picMkLst>
        </pc:picChg>
      </pc:sldChg>
      <pc:sldChg chg="addSp modSp mod modAnim modNotes modNotesTx">
        <pc:chgData name="Wozniak, Arkadiusz" userId="22f40050-3d6a-4cc4-8b14-5bbc968a0e58" providerId="ADAL" clId="{306CD74B-29AA-4312-8303-DC86333718BA}" dt="2023-10-05T11:23:36.867" v="1648" actId="20577"/>
        <pc:sldMkLst>
          <pc:docMk/>
          <pc:sldMk cId="1010503638" sldId="301"/>
        </pc:sldMkLst>
        <pc:picChg chg="add mod">
          <ac:chgData name="Wozniak, Arkadiusz" userId="22f40050-3d6a-4cc4-8b14-5bbc968a0e58" providerId="ADAL" clId="{306CD74B-29AA-4312-8303-DC86333718BA}" dt="2023-10-04T08:03:51.078" v="559" actId="1440"/>
          <ac:picMkLst>
            <pc:docMk/>
            <pc:sldMk cId="1010503638" sldId="301"/>
            <ac:picMk id="4" creationId="{9083BD98-6C8D-CA33-40CC-786A4982196E}"/>
          </ac:picMkLst>
        </pc:picChg>
      </pc:sldChg>
      <pc:sldChg chg="addSp delSp modSp mod modAnim modNotes">
        <pc:chgData name="Wozniak, Arkadiusz" userId="22f40050-3d6a-4cc4-8b14-5bbc968a0e58" providerId="ADAL" clId="{306CD74B-29AA-4312-8303-DC86333718BA}" dt="2023-10-06T08:55:13.328" v="1925" actId="1076"/>
        <pc:sldMkLst>
          <pc:docMk/>
          <pc:sldMk cId="444803656" sldId="302"/>
        </pc:sldMkLst>
        <pc:picChg chg="add mod">
          <ac:chgData name="Wozniak, Arkadiusz" userId="22f40050-3d6a-4cc4-8b14-5bbc968a0e58" providerId="ADAL" clId="{306CD74B-29AA-4312-8303-DC86333718BA}" dt="2023-10-06T08:55:13.328" v="1925" actId="1076"/>
          <ac:picMkLst>
            <pc:docMk/>
            <pc:sldMk cId="444803656" sldId="302"/>
            <ac:picMk id="8" creationId="{8A62812B-85DC-AA2C-117F-4CDE50B00484}"/>
          </ac:picMkLst>
        </pc:picChg>
        <pc:picChg chg="add del mod">
          <ac:chgData name="Wozniak, Arkadiusz" userId="22f40050-3d6a-4cc4-8b14-5bbc968a0e58" providerId="ADAL" clId="{306CD74B-29AA-4312-8303-DC86333718BA}" dt="2023-10-06T08:55:08.557" v="1924" actId="21"/>
          <ac:picMkLst>
            <pc:docMk/>
            <pc:sldMk cId="444803656" sldId="302"/>
            <ac:picMk id="9" creationId="{80D6D939-3755-9BE7-0F78-1425E5A14A1F}"/>
          </ac:picMkLst>
        </pc:picChg>
      </pc:sldChg>
      <pc:sldChg chg="addSp modSp mod modAnim modNotes modNotesTx">
        <pc:chgData name="Wozniak, Arkadiusz" userId="22f40050-3d6a-4cc4-8b14-5bbc968a0e58" providerId="ADAL" clId="{306CD74B-29AA-4312-8303-DC86333718BA}" dt="2023-10-05T11:30:43.282" v="1649" actId="20577"/>
        <pc:sldMkLst>
          <pc:docMk/>
          <pc:sldMk cId="717733777" sldId="303"/>
        </pc:sldMkLst>
        <pc:picChg chg="add mod">
          <ac:chgData name="Wozniak, Arkadiusz" userId="22f40050-3d6a-4cc4-8b14-5bbc968a0e58" providerId="ADAL" clId="{306CD74B-29AA-4312-8303-DC86333718BA}" dt="2023-10-04T08:29:18.634" v="571" actId="1440"/>
          <ac:picMkLst>
            <pc:docMk/>
            <pc:sldMk cId="717733777" sldId="303"/>
            <ac:picMk id="12" creationId="{EAF2A4E1-4D06-29AD-A895-C48543F64234}"/>
          </ac:picMkLst>
        </pc:picChg>
      </pc:sldChg>
      <pc:sldChg chg="addSp delSp modSp mod modAnim modNotes modNotesTx">
        <pc:chgData name="Wozniak, Arkadiusz" userId="22f40050-3d6a-4cc4-8b14-5bbc968a0e58" providerId="ADAL" clId="{306CD74B-29AA-4312-8303-DC86333718BA}" dt="2023-10-05T13:49:19.864" v="1834" actId="20577"/>
        <pc:sldMkLst>
          <pc:docMk/>
          <pc:sldMk cId="1333084831" sldId="304"/>
        </pc:sldMkLst>
        <pc:spChg chg="mod">
          <ac:chgData name="Wozniak, Arkadiusz" userId="22f40050-3d6a-4cc4-8b14-5bbc968a0e58" providerId="ADAL" clId="{306CD74B-29AA-4312-8303-DC86333718BA}" dt="2023-10-05T13:49:19.864" v="1834" actId="20577"/>
          <ac:spMkLst>
            <pc:docMk/>
            <pc:sldMk cId="1333084831" sldId="304"/>
            <ac:spMk id="10" creationId="{8019D832-08B4-C177-46F6-1C4AE0596042}"/>
          </ac:spMkLst>
        </pc:spChg>
        <pc:picChg chg="add del mod">
          <ac:chgData name="Wozniak, Arkadiusz" userId="22f40050-3d6a-4cc4-8b14-5bbc968a0e58" providerId="ADAL" clId="{306CD74B-29AA-4312-8303-DC86333718BA}" dt="2023-10-05T11:46:38.697" v="1667" actId="21"/>
          <ac:picMkLst>
            <pc:docMk/>
            <pc:sldMk cId="1333084831" sldId="304"/>
            <ac:picMk id="9" creationId="{8BAC1E08-7E1D-5F5E-1DFE-3E90F819CB0A}"/>
          </ac:picMkLst>
        </pc:picChg>
        <pc:picChg chg="add mod">
          <ac:chgData name="Wozniak, Arkadiusz" userId="22f40050-3d6a-4cc4-8b14-5bbc968a0e58" providerId="ADAL" clId="{306CD74B-29AA-4312-8303-DC86333718BA}" dt="2023-10-05T11:47:08.162" v="1672" actId="1076"/>
          <ac:picMkLst>
            <pc:docMk/>
            <pc:sldMk cId="1333084831" sldId="304"/>
            <ac:picMk id="13" creationId="{8C1108C8-7493-2998-E35F-4416492DF41A}"/>
          </ac:picMkLst>
        </pc:picChg>
        <pc:picChg chg="add mod">
          <ac:chgData name="Wozniak, Arkadiusz" userId="22f40050-3d6a-4cc4-8b14-5bbc968a0e58" providerId="ADAL" clId="{306CD74B-29AA-4312-8303-DC86333718BA}" dt="2023-10-05T11:48:27.388" v="1675" actId="1076"/>
          <ac:picMkLst>
            <pc:docMk/>
            <pc:sldMk cId="1333084831" sldId="304"/>
            <ac:picMk id="1026" creationId="{54755486-3D4E-8502-4E76-4ACD9AA0EAF6}"/>
          </ac:picMkLst>
        </pc:picChg>
        <pc:picChg chg="add mod">
          <ac:chgData name="Wozniak, Arkadiusz" userId="22f40050-3d6a-4cc4-8b14-5bbc968a0e58" providerId="ADAL" clId="{306CD74B-29AA-4312-8303-DC86333718BA}" dt="2023-10-05T11:49:14.346" v="1680" actId="1076"/>
          <ac:picMkLst>
            <pc:docMk/>
            <pc:sldMk cId="1333084831" sldId="304"/>
            <ac:picMk id="1028" creationId="{91AC3FB3-00F2-F116-AA25-B6BD5E7394BF}"/>
          </ac:picMkLst>
        </pc:picChg>
      </pc:sldChg>
      <pc:sldChg chg="modAnim modNotes modNotesTx">
        <pc:chgData name="Wozniak, Arkadiusz" userId="22f40050-3d6a-4cc4-8b14-5bbc968a0e58" providerId="ADAL" clId="{306CD74B-29AA-4312-8303-DC86333718BA}" dt="2023-10-05T11:49:54.983" v="1687" actId="20577"/>
        <pc:sldMkLst>
          <pc:docMk/>
          <pc:sldMk cId="1699348693" sldId="305"/>
        </pc:sldMkLst>
      </pc:sldChg>
      <pc:sldChg chg="addSp delSp modSp mod modAnim modNotes modNotesTx">
        <pc:chgData name="Wozniak, Arkadiusz" userId="22f40050-3d6a-4cc4-8b14-5bbc968a0e58" providerId="ADAL" clId="{306CD74B-29AA-4312-8303-DC86333718BA}" dt="2023-10-05T11:59:59.292" v="1708" actId="1076"/>
        <pc:sldMkLst>
          <pc:docMk/>
          <pc:sldMk cId="2796304823" sldId="306"/>
        </pc:sldMkLst>
        <pc:picChg chg="add del">
          <ac:chgData name="Wozniak, Arkadiusz" userId="22f40050-3d6a-4cc4-8b14-5bbc968a0e58" providerId="ADAL" clId="{306CD74B-29AA-4312-8303-DC86333718BA}" dt="2023-10-05T11:59:08.990" v="1700" actId="478"/>
          <ac:picMkLst>
            <pc:docMk/>
            <pc:sldMk cId="2796304823" sldId="306"/>
            <ac:picMk id="8" creationId="{ECE3865A-ED31-8E1B-311C-5802F266847D}"/>
          </ac:picMkLst>
        </pc:picChg>
        <pc:picChg chg="add mod">
          <ac:chgData name="Wozniak, Arkadiusz" userId="22f40050-3d6a-4cc4-8b14-5bbc968a0e58" providerId="ADAL" clId="{306CD74B-29AA-4312-8303-DC86333718BA}" dt="2023-10-05T11:59:55.523" v="1707" actId="1076"/>
          <ac:picMkLst>
            <pc:docMk/>
            <pc:sldMk cId="2796304823" sldId="306"/>
            <ac:picMk id="12" creationId="{B82818E2-209C-5B74-8B89-A8400E850D50}"/>
          </ac:picMkLst>
        </pc:picChg>
        <pc:picChg chg="mod">
          <ac:chgData name="Wozniak, Arkadiusz" userId="22f40050-3d6a-4cc4-8b14-5bbc968a0e58" providerId="ADAL" clId="{306CD74B-29AA-4312-8303-DC86333718BA}" dt="2023-10-05T11:59:49.340" v="1705" actId="1076"/>
          <ac:picMkLst>
            <pc:docMk/>
            <pc:sldMk cId="2796304823" sldId="306"/>
            <ac:picMk id="14" creationId="{595EC357-D6B9-E0A4-8EFC-FAC294C07BC3}"/>
          </ac:picMkLst>
        </pc:picChg>
        <pc:picChg chg="mod">
          <ac:chgData name="Wozniak, Arkadiusz" userId="22f40050-3d6a-4cc4-8b14-5bbc968a0e58" providerId="ADAL" clId="{306CD74B-29AA-4312-8303-DC86333718BA}" dt="2023-10-05T11:59:59.292" v="1708" actId="1076"/>
          <ac:picMkLst>
            <pc:docMk/>
            <pc:sldMk cId="2796304823" sldId="306"/>
            <ac:picMk id="3076" creationId="{747C2E9E-0C7D-AEC7-5C80-E1A2D37A0E9C}"/>
          </ac:picMkLst>
        </pc:picChg>
      </pc:sldChg>
      <pc:sldChg chg="modAnim modNotes modNotesTx">
        <pc:chgData name="Wozniak, Arkadiusz" userId="22f40050-3d6a-4cc4-8b14-5bbc968a0e58" providerId="ADAL" clId="{306CD74B-29AA-4312-8303-DC86333718BA}" dt="2023-10-05T12:42:11.782" v="1718" actId="6549"/>
        <pc:sldMkLst>
          <pc:docMk/>
          <pc:sldMk cId="44948263" sldId="307"/>
        </pc:sldMkLst>
      </pc:sldChg>
      <pc:sldChg chg="modSp ord modAnim modNotes modNotesTx">
        <pc:chgData name="Wozniak, Arkadiusz" userId="22f40050-3d6a-4cc4-8b14-5bbc968a0e58" providerId="ADAL" clId="{306CD74B-29AA-4312-8303-DC86333718BA}" dt="2023-10-06T07:51:15.283" v="1890"/>
        <pc:sldMkLst>
          <pc:docMk/>
          <pc:sldMk cId="1737415069" sldId="308"/>
        </pc:sldMkLst>
        <pc:spChg chg="mod">
          <ac:chgData name="Wozniak, Arkadiusz" userId="22f40050-3d6a-4cc4-8b14-5bbc968a0e58" providerId="ADAL" clId="{306CD74B-29AA-4312-8303-DC86333718BA}" dt="2023-10-05T13:49:39.435" v="1841" actId="20577"/>
          <ac:spMkLst>
            <pc:docMk/>
            <pc:sldMk cId="1737415069" sldId="308"/>
            <ac:spMk id="10" creationId="{8019D832-08B4-C177-46F6-1C4AE0596042}"/>
          </ac:spMkLst>
        </pc:spChg>
      </pc:sldChg>
      <pc:sldChg chg="addSp modSp mod ord modAnim modNotes modNotesTx">
        <pc:chgData name="Wozniak, Arkadiusz" userId="22f40050-3d6a-4cc4-8b14-5bbc968a0e58" providerId="ADAL" clId="{306CD74B-29AA-4312-8303-DC86333718BA}" dt="2023-10-05T13:03:05.678" v="1755"/>
        <pc:sldMkLst>
          <pc:docMk/>
          <pc:sldMk cId="2190290241" sldId="309"/>
        </pc:sldMkLst>
        <pc:spChg chg="add mod">
          <ac:chgData name="Wozniak, Arkadiusz" userId="22f40050-3d6a-4cc4-8b14-5bbc968a0e58" providerId="ADAL" clId="{306CD74B-29AA-4312-8303-DC86333718BA}" dt="2023-10-05T13:00:43.412" v="1753" actId="20577"/>
          <ac:spMkLst>
            <pc:docMk/>
            <pc:sldMk cId="2190290241" sldId="309"/>
            <ac:spMk id="2" creationId="{482EDA69-AA29-3972-7D4B-EF091EC41FD2}"/>
          </ac:spMkLst>
        </pc:spChg>
        <pc:spChg chg="mod">
          <ac:chgData name="Wozniak, Arkadiusz" userId="22f40050-3d6a-4cc4-8b14-5bbc968a0e58" providerId="ADAL" clId="{306CD74B-29AA-4312-8303-DC86333718BA}" dt="2023-10-05T13:00:38.693" v="1749" actId="20577"/>
          <ac:spMkLst>
            <pc:docMk/>
            <pc:sldMk cId="2190290241" sldId="309"/>
            <ac:spMk id="7" creationId="{5B1CB5BC-ADAF-C407-0E85-1583C5BE88DD}"/>
          </ac:spMkLst>
        </pc:spChg>
      </pc:sldChg>
      <pc:sldChg chg="modAnim modNotes modNotesTx">
        <pc:chgData name="Wozniak, Arkadiusz" userId="22f40050-3d6a-4cc4-8b14-5bbc968a0e58" providerId="ADAL" clId="{306CD74B-29AA-4312-8303-DC86333718BA}" dt="2023-10-05T13:16:09.239" v="1776"/>
        <pc:sldMkLst>
          <pc:docMk/>
          <pc:sldMk cId="2375298327" sldId="310"/>
        </pc:sldMkLst>
      </pc:sldChg>
      <pc:sldChg chg="addSp delSp modSp mod modAnim modNotes modNotesTx">
        <pc:chgData name="Wozniak, Arkadiusz" userId="22f40050-3d6a-4cc4-8b14-5bbc968a0e58" providerId="ADAL" clId="{306CD74B-29AA-4312-8303-DC86333718BA}" dt="2023-10-05T13:48:43.356" v="1818" actId="20577"/>
        <pc:sldMkLst>
          <pc:docMk/>
          <pc:sldMk cId="1556357142" sldId="311"/>
        </pc:sldMkLst>
        <pc:spChg chg="mod">
          <ac:chgData name="Wozniak, Arkadiusz" userId="22f40050-3d6a-4cc4-8b14-5bbc968a0e58" providerId="ADAL" clId="{306CD74B-29AA-4312-8303-DC86333718BA}" dt="2023-10-05T13:48:43.356" v="1818" actId="20577"/>
          <ac:spMkLst>
            <pc:docMk/>
            <pc:sldMk cId="1556357142" sldId="311"/>
            <ac:spMk id="10" creationId="{8019D832-08B4-C177-46F6-1C4AE0596042}"/>
          </ac:spMkLst>
        </pc:spChg>
        <pc:picChg chg="add del">
          <ac:chgData name="Wozniak, Arkadiusz" userId="22f40050-3d6a-4cc4-8b14-5bbc968a0e58" providerId="ADAL" clId="{306CD74B-29AA-4312-8303-DC86333718BA}" dt="2023-10-05T13:32:25.425" v="1784" actId="478"/>
          <ac:picMkLst>
            <pc:docMk/>
            <pc:sldMk cId="1556357142" sldId="311"/>
            <ac:picMk id="8" creationId="{126F7585-C197-7CFF-4359-F1B94F7EA00A}"/>
          </ac:picMkLst>
        </pc:picChg>
        <pc:picChg chg="add del mod">
          <ac:chgData name="Wozniak, Arkadiusz" userId="22f40050-3d6a-4cc4-8b14-5bbc968a0e58" providerId="ADAL" clId="{306CD74B-29AA-4312-8303-DC86333718BA}" dt="2023-10-05T13:33:13.436" v="1788" actId="478"/>
          <ac:picMkLst>
            <pc:docMk/>
            <pc:sldMk cId="1556357142" sldId="311"/>
            <ac:picMk id="13" creationId="{DE09CF20-14C4-97D3-44B7-D270AC39A8E9}"/>
          </ac:picMkLst>
        </pc:picChg>
        <pc:picChg chg="add del">
          <ac:chgData name="Wozniak, Arkadiusz" userId="22f40050-3d6a-4cc4-8b14-5bbc968a0e58" providerId="ADAL" clId="{306CD74B-29AA-4312-8303-DC86333718BA}" dt="2023-10-05T13:33:21.137" v="1790" actId="478"/>
          <ac:picMkLst>
            <pc:docMk/>
            <pc:sldMk cId="1556357142" sldId="311"/>
            <ac:picMk id="15" creationId="{1FF0D754-293D-5A86-000F-2AA753E8F203}"/>
          </ac:picMkLst>
        </pc:picChg>
        <pc:picChg chg="add mod">
          <ac:chgData name="Wozniak, Arkadiusz" userId="22f40050-3d6a-4cc4-8b14-5bbc968a0e58" providerId="ADAL" clId="{306CD74B-29AA-4312-8303-DC86333718BA}" dt="2023-10-05T13:33:46.883" v="1793" actId="1076"/>
          <ac:picMkLst>
            <pc:docMk/>
            <pc:sldMk cId="1556357142" sldId="311"/>
            <ac:picMk id="19" creationId="{DE35503D-4448-D01F-2A6F-862D13A49970}"/>
          </ac:picMkLst>
        </pc:picChg>
      </pc:sldChg>
      <pc:sldChg chg="modSp modAnim modNotes modNotesTx">
        <pc:chgData name="Wozniak, Arkadiusz" userId="22f40050-3d6a-4cc4-8b14-5bbc968a0e58" providerId="ADAL" clId="{306CD74B-29AA-4312-8303-DC86333718BA}" dt="2023-10-05T13:48:32.218" v="1807" actId="20577"/>
        <pc:sldMkLst>
          <pc:docMk/>
          <pc:sldMk cId="2292047664" sldId="312"/>
        </pc:sldMkLst>
        <pc:spChg chg="mod">
          <ac:chgData name="Wozniak, Arkadiusz" userId="22f40050-3d6a-4cc4-8b14-5bbc968a0e58" providerId="ADAL" clId="{306CD74B-29AA-4312-8303-DC86333718BA}" dt="2023-10-05T13:48:32.218" v="1807" actId="20577"/>
          <ac:spMkLst>
            <pc:docMk/>
            <pc:sldMk cId="2292047664" sldId="312"/>
            <ac:spMk id="10" creationId="{8019D832-08B4-C177-46F6-1C4AE0596042}"/>
          </ac:spMkLst>
        </pc:spChg>
      </pc:sldChg>
      <pc:sldChg chg="modSp modAnim modNotes modNotesTx">
        <pc:chgData name="Wozniak, Arkadiusz" userId="22f40050-3d6a-4cc4-8b14-5bbc968a0e58" providerId="ADAL" clId="{306CD74B-29AA-4312-8303-DC86333718BA}" dt="2023-10-06T07:48:11.447" v="1888" actId="20577"/>
        <pc:sldMkLst>
          <pc:docMk/>
          <pc:sldMk cId="3829859018" sldId="313"/>
        </pc:sldMkLst>
        <pc:spChg chg="mod">
          <ac:chgData name="Wozniak, Arkadiusz" userId="22f40050-3d6a-4cc4-8b14-5bbc968a0e58" providerId="ADAL" clId="{306CD74B-29AA-4312-8303-DC86333718BA}" dt="2023-10-05T13:50:35.119" v="1878" actId="20577"/>
          <ac:spMkLst>
            <pc:docMk/>
            <pc:sldMk cId="3829859018" sldId="313"/>
            <ac:spMk id="10" creationId="{8019D832-08B4-C177-46F6-1C4AE0596042}"/>
          </ac:spMkLst>
        </pc:spChg>
      </pc:sldChg>
      <pc:sldChg chg="addSp delSp modSp add del mod delAnim modAnim modNotesTx">
        <pc:chgData name="Wozniak, Arkadiusz" userId="22f40050-3d6a-4cc4-8b14-5bbc968a0e58" providerId="ADAL" clId="{306CD74B-29AA-4312-8303-DC86333718BA}" dt="2023-10-03T09:55:34.480" v="170" actId="47"/>
        <pc:sldMkLst>
          <pc:docMk/>
          <pc:sldMk cId="3453840680" sldId="314"/>
        </pc:sldMkLst>
        <pc:spChg chg="add del mod">
          <ac:chgData name="Wozniak, Arkadiusz" userId="22f40050-3d6a-4cc4-8b14-5bbc968a0e58" providerId="ADAL" clId="{306CD74B-29AA-4312-8303-DC86333718BA}" dt="2023-10-03T09:49:11.134" v="122" actId="478"/>
          <ac:spMkLst>
            <pc:docMk/>
            <pc:sldMk cId="3453840680" sldId="314"/>
            <ac:spMk id="6" creationId="{1E5F4BD2-1FDF-0304-DBE8-DE216A5D9D69}"/>
          </ac:spMkLst>
        </pc:spChg>
        <pc:spChg chg="del">
          <ac:chgData name="Wozniak, Arkadiusz" userId="22f40050-3d6a-4cc4-8b14-5bbc968a0e58" providerId="ADAL" clId="{306CD74B-29AA-4312-8303-DC86333718BA}" dt="2023-10-03T09:41:42.316" v="84" actId="478"/>
          <ac:spMkLst>
            <pc:docMk/>
            <pc:sldMk cId="3453840680" sldId="314"/>
            <ac:spMk id="8" creationId="{1A525ECB-BF55-1122-D275-B37A8E6EAC02}"/>
          </ac:spMkLst>
        </pc:spChg>
        <pc:spChg chg="del">
          <ac:chgData name="Wozniak, Arkadiusz" userId="22f40050-3d6a-4cc4-8b14-5bbc968a0e58" providerId="ADAL" clId="{306CD74B-29AA-4312-8303-DC86333718BA}" dt="2023-10-03T09:41:42.316" v="84" actId="478"/>
          <ac:spMkLst>
            <pc:docMk/>
            <pc:sldMk cId="3453840680" sldId="314"/>
            <ac:spMk id="9" creationId="{4A3CC6C0-AF87-844F-B4DA-37E47E993532}"/>
          </ac:spMkLst>
        </pc:spChg>
        <pc:spChg chg="add del mod">
          <ac:chgData name="Wozniak, Arkadiusz" userId="22f40050-3d6a-4cc4-8b14-5bbc968a0e58" providerId="ADAL" clId="{306CD74B-29AA-4312-8303-DC86333718BA}" dt="2023-10-03T09:49:11.134" v="122" actId="478"/>
          <ac:spMkLst>
            <pc:docMk/>
            <pc:sldMk cId="3453840680" sldId="314"/>
            <ac:spMk id="13" creationId="{A8EEC516-9D0E-95CD-7DFB-4DACDB0F9A24}"/>
          </ac:spMkLst>
        </pc:spChg>
        <pc:spChg chg="add del mod">
          <ac:chgData name="Wozniak, Arkadiusz" userId="22f40050-3d6a-4cc4-8b14-5bbc968a0e58" providerId="ADAL" clId="{306CD74B-29AA-4312-8303-DC86333718BA}" dt="2023-10-03T09:49:11.134" v="122" actId="478"/>
          <ac:spMkLst>
            <pc:docMk/>
            <pc:sldMk cId="3453840680" sldId="314"/>
            <ac:spMk id="17" creationId="{D9F70EC6-D207-B6A3-01E5-932BB1858041}"/>
          </ac:spMkLst>
        </pc:spChg>
        <pc:spChg chg="add del mod">
          <ac:chgData name="Wozniak, Arkadiusz" userId="22f40050-3d6a-4cc4-8b14-5bbc968a0e58" providerId="ADAL" clId="{306CD74B-29AA-4312-8303-DC86333718BA}" dt="2023-10-03T09:49:11.134" v="122" actId="478"/>
          <ac:spMkLst>
            <pc:docMk/>
            <pc:sldMk cId="3453840680" sldId="314"/>
            <ac:spMk id="18" creationId="{A238D0E3-B934-2580-234C-27226EB75805}"/>
          </ac:spMkLst>
        </pc:spChg>
        <pc:spChg chg="add del mod">
          <ac:chgData name="Wozniak, Arkadiusz" userId="22f40050-3d6a-4cc4-8b14-5bbc968a0e58" providerId="ADAL" clId="{306CD74B-29AA-4312-8303-DC86333718BA}" dt="2023-10-03T09:50:05.425" v="131"/>
          <ac:spMkLst>
            <pc:docMk/>
            <pc:sldMk cId="3453840680" sldId="314"/>
            <ac:spMk id="25" creationId="{8BC0BF9A-2975-C5C5-2EEA-9838C3A7F643}"/>
          </ac:spMkLst>
        </pc:spChg>
        <pc:spChg chg="add del mod">
          <ac:chgData name="Wozniak, Arkadiusz" userId="22f40050-3d6a-4cc4-8b14-5bbc968a0e58" providerId="ADAL" clId="{306CD74B-29AA-4312-8303-DC86333718BA}" dt="2023-10-03T09:50:05.425" v="131"/>
          <ac:spMkLst>
            <pc:docMk/>
            <pc:sldMk cId="3453840680" sldId="314"/>
            <ac:spMk id="26" creationId="{A000CF07-7E08-06C1-374F-AFFC3DFA26BF}"/>
          </ac:spMkLst>
        </pc:spChg>
        <pc:spChg chg="add del mod">
          <ac:chgData name="Wozniak, Arkadiusz" userId="22f40050-3d6a-4cc4-8b14-5bbc968a0e58" providerId="ADAL" clId="{306CD74B-29AA-4312-8303-DC86333718BA}" dt="2023-10-03T09:50:05.425" v="131"/>
          <ac:spMkLst>
            <pc:docMk/>
            <pc:sldMk cId="3453840680" sldId="314"/>
            <ac:spMk id="29" creationId="{6925067A-C0EE-C626-0FCF-A0EF669CDC57}"/>
          </ac:spMkLst>
        </pc:spChg>
        <pc:spChg chg="add del mod">
          <ac:chgData name="Wozniak, Arkadiusz" userId="22f40050-3d6a-4cc4-8b14-5bbc968a0e58" providerId="ADAL" clId="{306CD74B-29AA-4312-8303-DC86333718BA}" dt="2023-10-03T09:50:05.425" v="131"/>
          <ac:spMkLst>
            <pc:docMk/>
            <pc:sldMk cId="3453840680" sldId="314"/>
            <ac:spMk id="30" creationId="{61BB37B2-4C02-3AF3-88B7-3EE20613C358}"/>
          </ac:spMkLst>
        </pc:spChg>
        <pc:spChg chg="add del mod">
          <ac:chgData name="Wozniak, Arkadiusz" userId="22f40050-3d6a-4cc4-8b14-5bbc968a0e58" providerId="ADAL" clId="{306CD74B-29AA-4312-8303-DC86333718BA}" dt="2023-10-03T09:50:05.425" v="131"/>
          <ac:spMkLst>
            <pc:docMk/>
            <pc:sldMk cId="3453840680" sldId="314"/>
            <ac:spMk id="36" creationId="{A31A4F21-89C9-BA6C-655C-1EFF4F78A7D1}"/>
          </ac:spMkLst>
        </pc:spChg>
        <pc:spChg chg="add del mod">
          <ac:chgData name="Wozniak, Arkadiusz" userId="22f40050-3d6a-4cc4-8b14-5bbc968a0e58" providerId="ADAL" clId="{306CD74B-29AA-4312-8303-DC86333718BA}" dt="2023-10-03T09:50:05.425" v="131"/>
          <ac:spMkLst>
            <pc:docMk/>
            <pc:sldMk cId="3453840680" sldId="314"/>
            <ac:spMk id="37" creationId="{A5B4F43C-98A9-3396-36E9-B856B0377747}"/>
          </ac:spMkLst>
        </pc:spChg>
        <pc:spChg chg="add del mod">
          <ac:chgData name="Wozniak, Arkadiusz" userId="22f40050-3d6a-4cc4-8b14-5bbc968a0e58" providerId="ADAL" clId="{306CD74B-29AA-4312-8303-DC86333718BA}" dt="2023-10-03T09:50:05.425" v="131"/>
          <ac:spMkLst>
            <pc:docMk/>
            <pc:sldMk cId="3453840680" sldId="314"/>
            <ac:spMk id="41" creationId="{53FEA5D0-1A29-0152-78C9-70676CD5529C}"/>
          </ac:spMkLst>
        </pc:spChg>
        <pc:spChg chg="add del mod">
          <ac:chgData name="Wozniak, Arkadiusz" userId="22f40050-3d6a-4cc4-8b14-5bbc968a0e58" providerId="ADAL" clId="{306CD74B-29AA-4312-8303-DC86333718BA}" dt="2023-10-03T09:50:05.425" v="131"/>
          <ac:spMkLst>
            <pc:docMk/>
            <pc:sldMk cId="3453840680" sldId="314"/>
            <ac:spMk id="42" creationId="{CE81A2D4-1035-39AD-1CC1-E2D6146DF4CD}"/>
          </ac:spMkLst>
        </pc:spChg>
        <pc:spChg chg="add del mod">
          <ac:chgData name="Wozniak, Arkadiusz" userId="22f40050-3d6a-4cc4-8b14-5bbc968a0e58" providerId="ADAL" clId="{306CD74B-29AA-4312-8303-DC86333718BA}" dt="2023-10-03T09:50:05.425" v="131"/>
          <ac:spMkLst>
            <pc:docMk/>
            <pc:sldMk cId="3453840680" sldId="314"/>
            <ac:spMk id="47" creationId="{7154B702-5116-D9B0-8A16-0E8F99A9224E}"/>
          </ac:spMkLst>
        </pc:spChg>
        <pc:spChg chg="add del mod">
          <ac:chgData name="Wozniak, Arkadiusz" userId="22f40050-3d6a-4cc4-8b14-5bbc968a0e58" providerId="ADAL" clId="{306CD74B-29AA-4312-8303-DC86333718BA}" dt="2023-10-03T09:50:05.425" v="131"/>
          <ac:spMkLst>
            <pc:docMk/>
            <pc:sldMk cId="3453840680" sldId="314"/>
            <ac:spMk id="48" creationId="{97CA711F-C4B8-F800-6928-3187F8A32B8C}"/>
          </ac:spMkLst>
        </pc:spChg>
        <pc:spChg chg="add del mod">
          <ac:chgData name="Wozniak, Arkadiusz" userId="22f40050-3d6a-4cc4-8b14-5bbc968a0e58" providerId="ADAL" clId="{306CD74B-29AA-4312-8303-DC86333718BA}" dt="2023-10-03T09:50:05.425" v="131"/>
          <ac:spMkLst>
            <pc:docMk/>
            <pc:sldMk cId="3453840680" sldId="314"/>
            <ac:spMk id="53" creationId="{43255D3C-A0DE-87D3-CAC2-808847B61E71}"/>
          </ac:spMkLst>
        </pc:spChg>
        <pc:spChg chg="add del mod">
          <ac:chgData name="Wozniak, Arkadiusz" userId="22f40050-3d6a-4cc4-8b14-5bbc968a0e58" providerId="ADAL" clId="{306CD74B-29AA-4312-8303-DC86333718BA}" dt="2023-10-03T09:50:05.425" v="131"/>
          <ac:spMkLst>
            <pc:docMk/>
            <pc:sldMk cId="3453840680" sldId="314"/>
            <ac:spMk id="54" creationId="{2839B1CE-25C5-3CF3-56DC-BE9D857617A3}"/>
          </ac:spMkLst>
        </pc:spChg>
        <pc:picChg chg="add del mod">
          <ac:chgData name="Wozniak, Arkadiusz" userId="22f40050-3d6a-4cc4-8b14-5bbc968a0e58" providerId="ADAL" clId="{306CD74B-29AA-4312-8303-DC86333718BA}" dt="2023-10-03T09:49:11.134" v="122" actId="478"/>
          <ac:picMkLst>
            <pc:docMk/>
            <pc:sldMk cId="3453840680" sldId="314"/>
            <ac:picMk id="4" creationId="{E2773F2F-F803-2AD6-2FFC-A4E38C723630}"/>
          </ac:picMkLst>
        </pc:picChg>
        <pc:picChg chg="del">
          <ac:chgData name="Wozniak, Arkadiusz" userId="22f40050-3d6a-4cc4-8b14-5bbc968a0e58" providerId="ADAL" clId="{306CD74B-29AA-4312-8303-DC86333718BA}" dt="2023-10-03T09:41:42.316" v="84" actId="478"/>
          <ac:picMkLst>
            <pc:docMk/>
            <pc:sldMk cId="3453840680" sldId="314"/>
            <ac:picMk id="11" creationId="{6BE92B80-660E-DD02-7C11-E42A95735A07}"/>
          </ac:picMkLst>
        </pc:picChg>
        <pc:picChg chg="del">
          <ac:chgData name="Wozniak, Arkadiusz" userId="22f40050-3d6a-4cc4-8b14-5bbc968a0e58" providerId="ADAL" clId="{306CD74B-29AA-4312-8303-DC86333718BA}" dt="2023-10-03T09:41:44.154" v="85" actId="478"/>
          <ac:picMkLst>
            <pc:docMk/>
            <pc:sldMk cId="3453840680" sldId="314"/>
            <ac:picMk id="12" creationId="{71BF83FC-EA9C-D30D-B1A7-70CBEDFB95AF}"/>
          </ac:picMkLst>
        </pc:picChg>
        <pc:picChg chg="add del mod">
          <ac:chgData name="Wozniak, Arkadiusz" userId="22f40050-3d6a-4cc4-8b14-5bbc968a0e58" providerId="ADAL" clId="{306CD74B-29AA-4312-8303-DC86333718BA}" dt="2023-10-03T09:49:11.134" v="122" actId="478"/>
          <ac:picMkLst>
            <pc:docMk/>
            <pc:sldMk cId="3453840680" sldId="314"/>
            <ac:picMk id="15" creationId="{8476D774-906B-7B13-7452-E15949EB39FD}"/>
          </ac:picMkLst>
        </pc:picChg>
        <pc:picChg chg="add del mod">
          <ac:chgData name="Wozniak, Arkadiusz" userId="22f40050-3d6a-4cc4-8b14-5bbc968a0e58" providerId="ADAL" clId="{306CD74B-29AA-4312-8303-DC86333718BA}" dt="2023-10-03T09:49:11.134" v="122" actId="478"/>
          <ac:picMkLst>
            <pc:docMk/>
            <pc:sldMk cId="3453840680" sldId="314"/>
            <ac:picMk id="20" creationId="{E9BCD309-DCBD-FDFF-9947-ACBE8C1DE729}"/>
          </ac:picMkLst>
        </pc:picChg>
        <pc:picChg chg="add del mod">
          <ac:chgData name="Wozniak, Arkadiusz" userId="22f40050-3d6a-4cc4-8b14-5bbc968a0e58" providerId="ADAL" clId="{306CD74B-29AA-4312-8303-DC86333718BA}" dt="2023-10-03T09:49:11.134" v="122" actId="478"/>
          <ac:picMkLst>
            <pc:docMk/>
            <pc:sldMk cId="3453840680" sldId="314"/>
            <ac:picMk id="21" creationId="{517913BF-5DAB-9B29-14FA-73E0DDD9CB17}"/>
          </ac:picMkLst>
        </pc:picChg>
        <pc:picChg chg="add del mod">
          <ac:chgData name="Wozniak, Arkadiusz" userId="22f40050-3d6a-4cc4-8b14-5bbc968a0e58" providerId="ADAL" clId="{306CD74B-29AA-4312-8303-DC86333718BA}" dt="2023-10-03T09:50:05.425" v="131"/>
          <ac:picMkLst>
            <pc:docMk/>
            <pc:sldMk cId="3453840680" sldId="314"/>
            <ac:picMk id="22" creationId="{23912C57-BB4A-57C0-894D-BDA5B44C62B2}"/>
          </ac:picMkLst>
        </pc:picChg>
        <pc:picChg chg="add del mod">
          <ac:chgData name="Wozniak, Arkadiusz" userId="22f40050-3d6a-4cc4-8b14-5bbc968a0e58" providerId="ADAL" clId="{306CD74B-29AA-4312-8303-DC86333718BA}" dt="2023-10-03T09:50:05.425" v="131"/>
          <ac:picMkLst>
            <pc:docMk/>
            <pc:sldMk cId="3453840680" sldId="314"/>
            <ac:picMk id="23" creationId="{67EB17E3-CEBF-5A69-9793-1BE55D329E85}"/>
          </ac:picMkLst>
        </pc:picChg>
        <pc:picChg chg="add del mod">
          <ac:chgData name="Wozniak, Arkadiusz" userId="22f40050-3d6a-4cc4-8b14-5bbc968a0e58" providerId="ADAL" clId="{306CD74B-29AA-4312-8303-DC86333718BA}" dt="2023-10-03T09:50:05.425" v="131"/>
          <ac:picMkLst>
            <pc:docMk/>
            <pc:sldMk cId="3453840680" sldId="314"/>
            <ac:picMk id="32" creationId="{7BCA2597-E48E-1CE4-0608-041B516F27AD}"/>
          </ac:picMkLst>
        </pc:picChg>
        <pc:picChg chg="add del mod">
          <ac:chgData name="Wozniak, Arkadiusz" userId="22f40050-3d6a-4cc4-8b14-5bbc968a0e58" providerId="ADAL" clId="{306CD74B-29AA-4312-8303-DC86333718BA}" dt="2023-10-03T09:50:05.425" v="131"/>
          <ac:picMkLst>
            <pc:docMk/>
            <pc:sldMk cId="3453840680" sldId="314"/>
            <ac:picMk id="33" creationId="{B5A8CEF1-BEEA-947B-BE97-1AAFC180B8C2}"/>
          </ac:picMkLst>
        </pc:picChg>
        <pc:picChg chg="add del mod">
          <ac:chgData name="Wozniak, Arkadiusz" userId="22f40050-3d6a-4cc4-8b14-5bbc968a0e58" providerId="ADAL" clId="{306CD74B-29AA-4312-8303-DC86333718BA}" dt="2023-10-03T09:50:05.425" v="131"/>
          <ac:picMkLst>
            <pc:docMk/>
            <pc:sldMk cId="3453840680" sldId="314"/>
            <ac:picMk id="34" creationId="{A8835B7A-2AB8-9A71-E53E-F90F3795B3F8}"/>
          </ac:picMkLst>
        </pc:picChg>
        <pc:picChg chg="add del mod">
          <ac:chgData name="Wozniak, Arkadiusz" userId="22f40050-3d6a-4cc4-8b14-5bbc968a0e58" providerId="ADAL" clId="{306CD74B-29AA-4312-8303-DC86333718BA}" dt="2023-10-03T09:50:05.425" v="131"/>
          <ac:picMkLst>
            <pc:docMk/>
            <pc:sldMk cId="3453840680" sldId="314"/>
            <ac:picMk id="39" creationId="{18152D82-DF0B-B424-8C05-23156888F0F7}"/>
          </ac:picMkLst>
        </pc:picChg>
        <pc:picChg chg="add del mod">
          <ac:chgData name="Wozniak, Arkadiusz" userId="22f40050-3d6a-4cc4-8b14-5bbc968a0e58" providerId="ADAL" clId="{306CD74B-29AA-4312-8303-DC86333718BA}" dt="2023-10-03T09:50:05.425" v="131"/>
          <ac:picMkLst>
            <pc:docMk/>
            <pc:sldMk cId="3453840680" sldId="314"/>
            <ac:picMk id="44" creationId="{BA022E99-32C7-2EC2-4FF3-CFDE8741B4C6}"/>
          </ac:picMkLst>
        </pc:picChg>
        <pc:picChg chg="add del mod">
          <ac:chgData name="Wozniak, Arkadiusz" userId="22f40050-3d6a-4cc4-8b14-5bbc968a0e58" providerId="ADAL" clId="{306CD74B-29AA-4312-8303-DC86333718BA}" dt="2023-10-03T09:50:05.425" v="131"/>
          <ac:picMkLst>
            <pc:docMk/>
            <pc:sldMk cId="3453840680" sldId="314"/>
            <ac:picMk id="45" creationId="{FBF21E8E-7336-CF6D-8AEE-AA34D3989366}"/>
          </ac:picMkLst>
        </pc:picChg>
        <pc:picChg chg="add del mod">
          <ac:chgData name="Wozniak, Arkadiusz" userId="22f40050-3d6a-4cc4-8b14-5bbc968a0e58" providerId="ADAL" clId="{306CD74B-29AA-4312-8303-DC86333718BA}" dt="2023-10-03T09:50:05.425" v="131"/>
          <ac:picMkLst>
            <pc:docMk/>
            <pc:sldMk cId="3453840680" sldId="314"/>
            <ac:picMk id="50" creationId="{A2D0924B-3E26-4E39-A674-25F9B01E9499}"/>
          </ac:picMkLst>
        </pc:picChg>
        <pc:picChg chg="add del mod">
          <ac:chgData name="Wozniak, Arkadiusz" userId="22f40050-3d6a-4cc4-8b14-5bbc968a0e58" providerId="ADAL" clId="{306CD74B-29AA-4312-8303-DC86333718BA}" dt="2023-10-03T09:50:05.425" v="131"/>
          <ac:picMkLst>
            <pc:docMk/>
            <pc:sldMk cId="3453840680" sldId="314"/>
            <ac:picMk id="51" creationId="{DF3ADA82-9709-3323-75C4-500975F2DFB4}"/>
          </ac:picMkLst>
        </pc:picChg>
        <pc:picChg chg="add del mod">
          <ac:chgData name="Wozniak, Arkadiusz" userId="22f40050-3d6a-4cc4-8b14-5bbc968a0e58" providerId="ADAL" clId="{306CD74B-29AA-4312-8303-DC86333718BA}" dt="2023-10-03T09:50:05.425" v="131"/>
          <ac:picMkLst>
            <pc:docMk/>
            <pc:sldMk cId="3453840680" sldId="314"/>
            <ac:picMk id="55" creationId="{F43DAA2D-C6D0-D77F-855D-3276AD89A209}"/>
          </ac:picMkLst>
        </pc:picChg>
        <pc:cxnChg chg="add del mod">
          <ac:chgData name="Wozniak, Arkadiusz" userId="22f40050-3d6a-4cc4-8b14-5bbc968a0e58" providerId="ADAL" clId="{306CD74B-29AA-4312-8303-DC86333718BA}" dt="2023-10-03T09:49:11.134" v="122" actId="478"/>
          <ac:cxnSpMkLst>
            <pc:docMk/>
            <pc:sldMk cId="3453840680" sldId="314"/>
            <ac:cxnSpMk id="5" creationId="{48257C94-01FC-0DF0-F6F3-B4CB8E9ACBB8}"/>
          </ac:cxnSpMkLst>
        </pc:cxnChg>
        <pc:cxnChg chg="del">
          <ac:chgData name="Wozniak, Arkadiusz" userId="22f40050-3d6a-4cc4-8b14-5bbc968a0e58" providerId="ADAL" clId="{306CD74B-29AA-4312-8303-DC86333718BA}" dt="2023-10-03T09:41:42.316" v="84" actId="478"/>
          <ac:cxnSpMkLst>
            <pc:docMk/>
            <pc:sldMk cId="3453840680" sldId="314"/>
            <ac:cxnSpMk id="7" creationId="{15D4361F-17D8-5F59-A4EF-B8E7B600AF5B}"/>
          </ac:cxnSpMkLst>
        </pc:cxnChg>
        <pc:cxnChg chg="del">
          <ac:chgData name="Wozniak, Arkadiusz" userId="22f40050-3d6a-4cc4-8b14-5bbc968a0e58" providerId="ADAL" clId="{306CD74B-29AA-4312-8303-DC86333718BA}" dt="2023-10-03T09:41:42.316" v="84" actId="478"/>
          <ac:cxnSpMkLst>
            <pc:docMk/>
            <pc:sldMk cId="3453840680" sldId="314"/>
            <ac:cxnSpMk id="10" creationId="{CA20332D-A82E-23B3-D994-25719E61CA1D}"/>
          </ac:cxnSpMkLst>
        </pc:cxnChg>
        <pc:cxnChg chg="add del mod">
          <ac:chgData name="Wozniak, Arkadiusz" userId="22f40050-3d6a-4cc4-8b14-5bbc968a0e58" providerId="ADAL" clId="{306CD74B-29AA-4312-8303-DC86333718BA}" dt="2023-10-03T09:49:11.134" v="122" actId="478"/>
          <ac:cxnSpMkLst>
            <pc:docMk/>
            <pc:sldMk cId="3453840680" sldId="314"/>
            <ac:cxnSpMk id="14" creationId="{A4E74BC0-8657-04C0-7278-62C86D580FC6}"/>
          </ac:cxnSpMkLst>
        </pc:cxnChg>
        <pc:cxnChg chg="add del mod">
          <ac:chgData name="Wozniak, Arkadiusz" userId="22f40050-3d6a-4cc4-8b14-5bbc968a0e58" providerId="ADAL" clId="{306CD74B-29AA-4312-8303-DC86333718BA}" dt="2023-10-03T09:49:11.134" v="122" actId="478"/>
          <ac:cxnSpMkLst>
            <pc:docMk/>
            <pc:sldMk cId="3453840680" sldId="314"/>
            <ac:cxnSpMk id="16" creationId="{0BBC069B-8E19-9139-289B-A2302BE2F645}"/>
          </ac:cxnSpMkLst>
        </pc:cxnChg>
        <pc:cxnChg chg="add del mod">
          <ac:chgData name="Wozniak, Arkadiusz" userId="22f40050-3d6a-4cc4-8b14-5bbc968a0e58" providerId="ADAL" clId="{306CD74B-29AA-4312-8303-DC86333718BA}" dt="2023-10-03T09:49:11.134" v="122" actId="478"/>
          <ac:cxnSpMkLst>
            <pc:docMk/>
            <pc:sldMk cId="3453840680" sldId="314"/>
            <ac:cxnSpMk id="19" creationId="{094AD8CD-2F2C-4C09-F67F-9C08B0037FD3}"/>
          </ac:cxnSpMkLst>
        </pc:cxnChg>
        <pc:cxnChg chg="add del mod">
          <ac:chgData name="Wozniak, Arkadiusz" userId="22f40050-3d6a-4cc4-8b14-5bbc968a0e58" providerId="ADAL" clId="{306CD74B-29AA-4312-8303-DC86333718BA}" dt="2023-10-03T09:50:05.425" v="131"/>
          <ac:cxnSpMkLst>
            <pc:docMk/>
            <pc:sldMk cId="3453840680" sldId="314"/>
            <ac:cxnSpMk id="24" creationId="{D749437D-23C6-E8B1-6DDC-832AAD8FA019}"/>
          </ac:cxnSpMkLst>
        </pc:cxnChg>
        <pc:cxnChg chg="add del mod">
          <ac:chgData name="Wozniak, Arkadiusz" userId="22f40050-3d6a-4cc4-8b14-5bbc968a0e58" providerId="ADAL" clId="{306CD74B-29AA-4312-8303-DC86333718BA}" dt="2023-10-03T09:50:05.425" v="131"/>
          <ac:cxnSpMkLst>
            <pc:docMk/>
            <pc:sldMk cId="3453840680" sldId="314"/>
            <ac:cxnSpMk id="27" creationId="{B346A80D-DB32-67FA-21C7-BBCC6B5AE014}"/>
          </ac:cxnSpMkLst>
        </pc:cxnChg>
        <pc:cxnChg chg="add del mod">
          <ac:chgData name="Wozniak, Arkadiusz" userId="22f40050-3d6a-4cc4-8b14-5bbc968a0e58" providerId="ADAL" clId="{306CD74B-29AA-4312-8303-DC86333718BA}" dt="2023-10-03T09:50:05.425" v="131"/>
          <ac:cxnSpMkLst>
            <pc:docMk/>
            <pc:sldMk cId="3453840680" sldId="314"/>
            <ac:cxnSpMk id="28" creationId="{6A4371FE-4F00-126E-234D-F15AFA70D0AC}"/>
          </ac:cxnSpMkLst>
        </pc:cxnChg>
        <pc:cxnChg chg="add del mod">
          <ac:chgData name="Wozniak, Arkadiusz" userId="22f40050-3d6a-4cc4-8b14-5bbc968a0e58" providerId="ADAL" clId="{306CD74B-29AA-4312-8303-DC86333718BA}" dt="2023-10-03T09:50:05.425" v="131"/>
          <ac:cxnSpMkLst>
            <pc:docMk/>
            <pc:sldMk cId="3453840680" sldId="314"/>
            <ac:cxnSpMk id="31" creationId="{B0CD103F-15EA-5E3F-F70C-EECA4C720F0F}"/>
          </ac:cxnSpMkLst>
        </pc:cxnChg>
        <pc:cxnChg chg="add del mod">
          <ac:chgData name="Wozniak, Arkadiusz" userId="22f40050-3d6a-4cc4-8b14-5bbc968a0e58" providerId="ADAL" clId="{306CD74B-29AA-4312-8303-DC86333718BA}" dt="2023-10-03T09:50:05.425" v="131"/>
          <ac:cxnSpMkLst>
            <pc:docMk/>
            <pc:sldMk cId="3453840680" sldId="314"/>
            <ac:cxnSpMk id="35" creationId="{544ABD74-8F24-1F77-4D01-2A068F8BD358}"/>
          </ac:cxnSpMkLst>
        </pc:cxnChg>
        <pc:cxnChg chg="add del mod">
          <ac:chgData name="Wozniak, Arkadiusz" userId="22f40050-3d6a-4cc4-8b14-5bbc968a0e58" providerId="ADAL" clId="{306CD74B-29AA-4312-8303-DC86333718BA}" dt="2023-10-03T09:50:05.425" v="131"/>
          <ac:cxnSpMkLst>
            <pc:docMk/>
            <pc:sldMk cId="3453840680" sldId="314"/>
            <ac:cxnSpMk id="38" creationId="{8640F4B9-6078-F756-C708-A03C07102B40}"/>
          </ac:cxnSpMkLst>
        </pc:cxnChg>
        <pc:cxnChg chg="add del mod">
          <ac:chgData name="Wozniak, Arkadiusz" userId="22f40050-3d6a-4cc4-8b14-5bbc968a0e58" providerId="ADAL" clId="{306CD74B-29AA-4312-8303-DC86333718BA}" dt="2023-10-03T09:50:05.425" v="131"/>
          <ac:cxnSpMkLst>
            <pc:docMk/>
            <pc:sldMk cId="3453840680" sldId="314"/>
            <ac:cxnSpMk id="40" creationId="{670005A3-8243-90D6-9864-B2AF17AB1F5F}"/>
          </ac:cxnSpMkLst>
        </pc:cxnChg>
        <pc:cxnChg chg="add del mod">
          <ac:chgData name="Wozniak, Arkadiusz" userId="22f40050-3d6a-4cc4-8b14-5bbc968a0e58" providerId="ADAL" clId="{306CD74B-29AA-4312-8303-DC86333718BA}" dt="2023-10-03T09:50:05.425" v="131"/>
          <ac:cxnSpMkLst>
            <pc:docMk/>
            <pc:sldMk cId="3453840680" sldId="314"/>
            <ac:cxnSpMk id="43" creationId="{E7496D29-298B-422A-BC5F-B0F609196A5B}"/>
          </ac:cxnSpMkLst>
        </pc:cxnChg>
        <pc:cxnChg chg="add del mod">
          <ac:chgData name="Wozniak, Arkadiusz" userId="22f40050-3d6a-4cc4-8b14-5bbc968a0e58" providerId="ADAL" clId="{306CD74B-29AA-4312-8303-DC86333718BA}" dt="2023-10-03T09:50:05.425" v="131"/>
          <ac:cxnSpMkLst>
            <pc:docMk/>
            <pc:sldMk cId="3453840680" sldId="314"/>
            <ac:cxnSpMk id="46" creationId="{DBE4E2E4-27C2-31A1-F862-348F932CDF6A}"/>
          </ac:cxnSpMkLst>
        </pc:cxnChg>
        <pc:cxnChg chg="add del mod">
          <ac:chgData name="Wozniak, Arkadiusz" userId="22f40050-3d6a-4cc4-8b14-5bbc968a0e58" providerId="ADAL" clId="{306CD74B-29AA-4312-8303-DC86333718BA}" dt="2023-10-03T09:50:05.425" v="131"/>
          <ac:cxnSpMkLst>
            <pc:docMk/>
            <pc:sldMk cId="3453840680" sldId="314"/>
            <ac:cxnSpMk id="49" creationId="{EC1413DE-756E-4F50-0725-55E2F4831EA5}"/>
          </ac:cxnSpMkLst>
        </pc:cxnChg>
        <pc:cxnChg chg="add del mod">
          <ac:chgData name="Wozniak, Arkadiusz" userId="22f40050-3d6a-4cc4-8b14-5bbc968a0e58" providerId="ADAL" clId="{306CD74B-29AA-4312-8303-DC86333718BA}" dt="2023-10-03T09:50:05.425" v="131"/>
          <ac:cxnSpMkLst>
            <pc:docMk/>
            <pc:sldMk cId="3453840680" sldId="314"/>
            <ac:cxnSpMk id="52" creationId="{B406EE1D-1638-D71F-7AB6-D2CE7EEB6FD1}"/>
          </ac:cxnSpMkLst>
        </pc:cxnChg>
      </pc:sldChg>
      <pc:sldChg chg="add del">
        <pc:chgData name="Wozniak, Arkadiusz" userId="22f40050-3d6a-4cc4-8b14-5bbc968a0e58" providerId="ADAL" clId="{306CD74B-29AA-4312-8303-DC86333718BA}" dt="2023-10-03T09:41:46.980" v="86" actId="47"/>
        <pc:sldMkLst>
          <pc:docMk/>
          <pc:sldMk cId="1137685017" sldId="315"/>
        </pc:sldMkLst>
      </pc:sldChg>
      <pc:sldChg chg="addSp delSp modSp add del mod modAnim modNotesTx">
        <pc:chgData name="Wozniak, Arkadiusz" userId="22f40050-3d6a-4cc4-8b14-5bbc968a0e58" providerId="ADAL" clId="{306CD74B-29AA-4312-8303-DC86333718BA}" dt="2023-10-03T09:55:38.041" v="171" actId="47"/>
        <pc:sldMkLst>
          <pc:docMk/>
          <pc:sldMk cId="2518575286" sldId="315"/>
        </pc:sldMkLst>
        <pc:spChg chg="add del mod">
          <ac:chgData name="Wozniak, Arkadiusz" userId="22f40050-3d6a-4cc4-8b14-5bbc968a0e58" providerId="ADAL" clId="{306CD74B-29AA-4312-8303-DC86333718BA}" dt="2023-10-03T09:42:14.536" v="94"/>
          <ac:spMkLst>
            <pc:docMk/>
            <pc:sldMk cId="2518575286" sldId="315"/>
            <ac:spMk id="4" creationId="{2584BA28-BFDB-B092-28DC-F1BB14924C62}"/>
          </ac:spMkLst>
        </pc:spChg>
        <pc:spChg chg="add del mod">
          <ac:chgData name="Wozniak, Arkadiusz" userId="22f40050-3d6a-4cc4-8b14-5bbc968a0e58" providerId="ADAL" clId="{306CD74B-29AA-4312-8303-DC86333718BA}" dt="2023-10-03T09:49:07.525" v="121" actId="478"/>
          <ac:spMkLst>
            <pc:docMk/>
            <pc:sldMk cId="2518575286" sldId="315"/>
            <ac:spMk id="8" creationId="{7EA9B194-18FB-A336-2508-F793ED5433CC}"/>
          </ac:spMkLst>
        </pc:spChg>
        <pc:spChg chg="add del mod">
          <ac:chgData name="Wozniak, Arkadiusz" userId="22f40050-3d6a-4cc4-8b14-5bbc968a0e58" providerId="ADAL" clId="{306CD74B-29AA-4312-8303-DC86333718BA}" dt="2023-10-03T09:49:07.525" v="121" actId="478"/>
          <ac:spMkLst>
            <pc:docMk/>
            <pc:sldMk cId="2518575286" sldId="315"/>
            <ac:spMk id="9" creationId="{4E70EA89-58A5-F656-B0CE-517BFEA3F7B7}"/>
          </ac:spMkLst>
        </pc:spChg>
        <pc:spChg chg="add del mod">
          <ac:chgData name="Wozniak, Arkadiusz" userId="22f40050-3d6a-4cc4-8b14-5bbc968a0e58" providerId="ADAL" clId="{306CD74B-29AA-4312-8303-DC86333718BA}" dt="2023-10-03T09:49:07.525" v="121" actId="478"/>
          <ac:spMkLst>
            <pc:docMk/>
            <pc:sldMk cId="2518575286" sldId="315"/>
            <ac:spMk id="12" creationId="{4113FF37-218E-292E-E098-7F2952755CC1}"/>
          </ac:spMkLst>
        </pc:spChg>
        <pc:spChg chg="add del mod">
          <ac:chgData name="Wozniak, Arkadiusz" userId="22f40050-3d6a-4cc4-8b14-5bbc968a0e58" providerId="ADAL" clId="{306CD74B-29AA-4312-8303-DC86333718BA}" dt="2023-10-03T09:49:07.525" v="121" actId="478"/>
          <ac:spMkLst>
            <pc:docMk/>
            <pc:sldMk cId="2518575286" sldId="315"/>
            <ac:spMk id="13" creationId="{B9C5448A-4555-A314-3F0A-098514BBCE8A}"/>
          </ac:spMkLst>
        </pc:spChg>
        <pc:spChg chg="add del mod">
          <ac:chgData name="Wozniak, Arkadiusz" userId="22f40050-3d6a-4cc4-8b14-5bbc968a0e58" providerId="ADAL" clId="{306CD74B-29AA-4312-8303-DC86333718BA}" dt="2023-10-03T09:49:07.525" v="121" actId="478"/>
          <ac:spMkLst>
            <pc:docMk/>
            <pc:sldMk cId="2518575286" sldId="315"/>
            <ac:spMk id="19" creationId="{52B220EB-8D22-1E64-4567-B8D08CECF7A7}"/>
          </ac:spMkLst>
        </pc:spChg>
        <pc:spChg chg="add del mod">
          <ac:chgData name="Wozniak, Arkadiusz" userId="22f40050-3d6a-4cc4-8b14-5bbc968a0e58" providerId="ADAL" clId="{306CD74B-29AA-4312-8303-DC86333718BA}" dt="2023-10-03T09:49:07.525" v="121" actId="478"/>
          <ac:spMkLst>
            <pc:docMk/>
            <pc:sldMk cId="2518575286" sldId="315"/>
            <ac:spMk id="20" creationId="{2848B4D3-6721-775A-03B8-2FE6D8CB56BD}"/>
          </ac:spMkLst>
        </pc:spChg>
        <pc:spChg chg="add del mod">
          <ac:chgData name="Wozniak, Arkadiusz" userId="22f40050-3d6a-4cc4-8b14-5bbc968a0e58" providerId="ADAL" clId="{306CD74B-29AA-4312-8303-DC86333718BA}" dt="2023-10-03T09:50:05.793" v="132"/>
          <ac:spMkLst>
            <pc:docMk/>
            <pc:sldMk cId="2518575286" sldId="315"/>
            <ac:spMk id="26" creationId="{657A743C-32F6-F8FE-A1AC-8FCF8BF7D418}"/>
          </ac:spMkLst>
        </pc:spChg>
        <pc:spChg chg="add del mod">
          <ac:chgData name="Wozniak, Arkadiusz" userId="22f40050-3d6a-4cc4-8b14-5bbc968a0e58" providerId="ADAL" clId="{306CD74B-29AA-4312-8303-DC86333718BA}" dt="2023-10-03T09:50:05.793" v="132"/>
          <ac:spMkLst>
            <pc:docMk/>
            <pc:sldMk cId="2518575286" sldId="315"/>
            <ac:spMk id="27" creationId="{8995BAE2-57F7-344B-8E0F-12F36E4F9927}"/>
          </ac:spMkLst>
        </pc:spChg>
        <pc:spChg chg="add del mod">
          <ac:chgData name="Wozniak, Arkadiusz" userId="22f40050-3d6a-4cc4-8b14-5bbc968a0e58" providerId="ADAL" clId="{306CD74B-29AA-4312-8303-DC86333718BA}" dt="2023-10-03T09:50:05.793" v="132"/>
          <ac:spMkLst>
            <pc:docMk/>
            <pc:sldMk cId="2518575286" sldId="315"/>
            <ac:spMk id="30" creationId="{4E51CC8A-D944-313D-F0D8-B86A878ED6B6}"/>
          </ac:spMkLst>
        </pc:spChg>
        <pc:spChg chg="add del mod">
          <ac:chgData name="Wozniak, Arkadiusz" userId="22f40050-3d6a-4cc4-8b14-5bbc968a0e58" providerId="ADAL" clId="{306CD74B-29AA-4312-8303-DC86333718BA}" dt="2023-10-03T09:50:05.793" v="132"/>
          <ac:spMkLst>
            <pc:docMk/>
            <pc:sldMk cId="2518575286" sldId="315"/>
            <ac:spMk id="31" creationId="{89ECE106-941B-0553-EA1C-676B20041600}"/>
          </ac:spMkLst>
        </pc:spChg>
        <pc:spChg chg="add del mod">
          <ac:chgData name="Wozniak, Arkadiusz" userId="22f40050-3d6a-4cc4-8b14-5bbc968a0e58" providerId="ADAL" clId="{306CD74B-29AA-4312-8303-DC86333718BA}" dt="2023-10-03T09:50:05.793" v="132"/>
          <ac:spMkLst>
            <pc:docMk/>
            <pc:sldMk cId="2518575286" sldId="315"/>
            <ac:spMk id="37" creationId="{46020F78-D8DB-8D75-56FF-DD6493B80E91}"/>
          </ac:spMkLst>
        </pc:spChg>
        <pc:spChg chg="add del mod">
          <ac:chgData name="Wozniak, Arkadiusz" userId="22f40050-3d6a-4cc4-8b14-5bbc968a0e58" providerId="ADAL" clId="{306CD74B-29AA-4312-8303-DC86333718BA}" dt="2023-10-03T09:50:05.793" v="132"/>
          <ac:spMkLst>
            <pc:docMk/>
            <pc:sldMk cId="2518575286" sldId="315"/>
            <ac:spMk id="38" creationId="{C3274BFF-A05B-F282-829F-3A6FE76CD28D}"/>
          </ac:spMkLst>
        </pc:spChg>
        <pc:spChg chg="add del mod">
          <ac:chgData name="Wozniak, Arkadiusz" userId="22f40050-3d6a-4cc4-8b14-5bbc968a0e58" providerId="ADAL" clId="{306CD74B-29AA-4312-8303-DC86333718BA}" dt="2023-10-03T09:50:05.793" v="132"/>
          <ac:spMkLst>
            <pc:docMk/>
            <pc:sldMk cId="2518575286" sldId="315"/>
            <ac:spMk id="42" creationId="{B22B5F64-44CD-4E9F-99EB-7CB3D4BA2A0A}"/>
          </ac:spMkLst>
        </pc:spChg>
        <pc:spChg chg="add del mod">
          <ac:chgData name="Wozniak, Arkadiusz" userId="22f40050-3d6a-4cc4-8b14-5bbc968a0e58" providerId="ADAL" clId="{306CD74B-29AA-4312-8303-DC86333718BA}" dt="2023-10-03T09:50:05.793" v="132"/>
          <ac:spMkLst>
            <pc:docMk/>
            <pc:sldMk cId="2518575286" sldId="315"/>
            <ac:spMk id="43" creationId="{EEB971E7-6473-647B-8DD7-EC71D0983FF5}"/>
          </ac:spMkLst>
        </pc:spChg>
        <pc:spChg chg="add del mod">
          <ac:chgData name="Wozniak, Arkadiusz" userId="22f40050-3d6a-4cc4-8b14-5bbc968a0e58" providerId="ADAL" clId="{306CD74B-29AA-4312-8303-DC86333718BA}" dt="2023-10-03T09:50:05.793" v="132"/>
          <ac:spMkLst>
            <pc:docMk/>
            <pc:sldMk cId="2518575286" sldId="315"/>
            <ac:spMk id="48" creationId="{0999235C-F01D-7A14-7A7A-E7CE26DB7A77}"/>
          </ac:spMkLst>
        </pc:spChg>
        <pc:spChg chg="add del mod">
          <ac:chgData name="Wozniak, Arkadiusz" userId="22f40050-3d6a-4cc4-8b14-5bbc968a0e58" providerId="ADAL" clId="{306CD74B-29AA-4312-8303-DC86333718BA}" dt="2023-10-03T09:50:05.793" v="132"/>
          <ac:spMkLst>
            <pc:docMk/>
            <pc:sldMk cId="2518575286" sldId="315"/>
            <ac:spMk id="49" creationId="{24C88C5C-D7CF-4A7D-7196-4C009681906F}"/>
          </ac:spMkLst>
        </pc:spChg>
        <pc:spChg chg="add del mod">
          <ac:chgData name="Wozniak, Arkadiusz" userId="22f40050-3d6a-4cc4-8b14-5bbc968a0e58" providerId="ADAL" clId="{306CD74B-29AA-4312-8303-DC86333718BA}" dt="2023-10-03T09:50:05.793" v="132"/>
          <ac:spMkLst>
            <pc:docMk/>
            <pc:sldMk cId="2518575286" sldId="315"/>
            <ac:spMk id="54" creationId="{1FB89321-51D9-546F-B396-367CB403ABF1}"/>
          </ac:spMkLst>
        </pc:spChg>
        <pc:spChg chg="add del mod">
          <ac:chgData name="Wozniak, Arkadiusz" userId="22f40050-3d6a-4cc4-8b14-5bbc968a0e58" providerId="ADAL" clId="{306CD74B-29AA-4312-8303-DC86333718BA}" dt="2023-10-03T09:50:05.793" v="132"/>
          <ac:spMkLst>
            <pc:docMk/>
            <pc:sldMk cId="2518575286" sldId="315"/>
            <ac:spMk id="55" creationId="{9BC38544-04BC-0751-769E-92F60E3E9C74}"/>
          </ac:spMkLst>
        </pc:spChg>
        <pc:picChg chg="add del mod">
          <ac:chgData name="Wozniak, Arkadiusz" userId="22f40050-3d6a-4cc4-8b14-5bbc968a0e58" providerId="ADAL" clId="{306CD74B-29AA-4312-8303-DC86333718BA}" dt="2023-10-03T09:49:07.525" v="121" actId="478"/>
          <ac:picMkLst>
            <pc:docMk/>
            <pc:sldMk cId="2518575286" sldId="315"/>
            <ac:picMk id="5" creationId="{FC977B20-4442-5FBD-8F6B-F7EA1145224F}"/>
          </ac:picMkLst>
        </pc:picChg>
        <pc:picChg chg="add del mod">
          <ac:chgData name="Wozniak, Arkadiusz" userId="22f40050-3d6a-4cc4-8b14-5bbc968a0e58" providerId="ADAL" clId="{306CD74B-29AA-4312-8303-DC86333718BA}" dt="2023-10-03T09:49:07.525" v="121" actId="478"/>
          <ac:picMkLst>
            <pc:docMk/>
            <pc:sldMk cId="2518575286" sldId="315"/>
            <ac:picMk id="6" creationId="{CFBA7ACC-A8C9-3985-BD78-9BD71867A993}"/>
          </ac:picMkLst>
        </pc:picChg>
        <pc:picChg chg="add del mod">
          <ac:chgData name="Wozniak, Arkadiusz" userId="22f40050-3d6a-4cc4-8b14-5bbc968a0e58" providerId="ADAL" clId="{306CD74B-29AA-4312-8303-DC86333718BA}" dt="2023-10-03T09:49:07.525" v="121" actId="478"/>
          <ac:picMkLst>
            <pc:docMk/>
            <pc:sldMk cId="2518575286" sldId="315"/>
            <ac:picMk id="15" creationId="{08F19CFB-D28B-2A26-83E8-3636ADA8E66A}"/>
          </ac:picMkLst>
        </pc:picChg>
        <pc:picChg chg="add del mod">
          <ac:chgData name="Wozniak, Arkadiusz" userId="22f40050-3d6a-4cc4-8b14-5bbc968a0e58" providerId="ADAL" clId="{306CD74B-29AA-4312-8303-DC86333718BA}" dt="2023-10-03T09:49:07.525" v="121" actId="478"/>
          <ac:picMkLst>
            <pc:docMk/>
            <pc:sldMk cId="2518575286" sldId="315"/>
            <ac:picMk id="16" creationId="{682DB0AF-554C-01F4-D5C1-97FE232EED73}"/>
          </ac:picMkLst>
        </pc:picChg>
        <pc:picChg chg="add del mod">
          <ac:chgData name="Wozniak, Arkadiusz" userId="22f40050-3d6a-4cc4-8b14-5bbc968a0e58" providerId="ADAL" clId="{306CD74B-29AA-4312-8303-DC86333718BA}" dt="2023-10-03T09:49:07.525" v="121" actId="478"/>
          <ac:picMkLst>
            <pc:docMk/>
            <pc:sldMk cId="2518575286" sldId="315"/>
            <ac:picMk id="17" creationId="{22F792F2-1089-FA40-B775-F7AC8B5BD716}"/>
          </ac:picMkLst>
        </pc:picChg>
        <pc:picChg chg="add del mod">
          <ac:chgData name="Wozniak, Arkadiusz" userId="22f40050-3d6a-4cc4-8b14-5bbc968a0e58" providerId="ADAL" clId="{306CD74B-29AA-4312-8303-DC86333718BA}" dt="2023-10-03T09:49:07.525" v="121" actId="478"/>
          <ac:picMkLst>
            <pc:docMk/>
            <pc:sldMk cId="2518575286" sldId="315"/>
            <ac:picMk id="22" creationId="{9EF940CE-2A45-21B6-DAB7-ABC29E34518D}"/>
          </ac:picMkLst>
        </pc:picChg>
        <pc:picChg chg="add del mod">
          <ac:chgData name="Wozniak, Arkadiusz" userId="22f40050-3d6a-4cc4-8b14-5bbc968a0e58" providerId="ADAL" clId="{306CD74B-29AA-4312-8303-DC86333718BA}" dt="2023-10-03T09:50:05.793" v="132"/>
          <ac:picMkLst>
            <pc:docMk/>
            <pc:sldMk cId="2518575286" sldId="315"/>
            <ac:picMk id="23" creationId="{10B6464A-74F9-7A7F-7A2D-3E42D80C8D50}"/>
          </ac:picMkLst>
        </pc:picChg>
        <pc:picChg chg="add del mod">
          <ac:chgData name="Wozniak, Arkadiusz" userId="22f40050-3d6a-4cc4-8b14-5bbc968a0e58" providerId="ADAL" clId="{306CD74B-29AA-4312-8303-DC86333718BA}" dt="2023-10-03T09:50:05.793" v="132"/>
          <ac:picMkLst>
            <pc:docMk/>
            <pc:sldMk cId="2518575286" sldId="315"/>
            <ac:picMk id="24" creationId="{D1883A33-DFBC-2D52-5722-65832622DB47}"/>
          </ac:picMkLst>
        </pc:picChg>
        <pc:picChg chg="add del mod">
          <ac:chgData name="Wozniak, Arkadiusz" userId="22f40050-3d6a-4cc4-8b14-5bbc968a0e58" providerId="ADAL" clId="{306CD74B-29AA-4312-8303-DC86333718BA}" dt="2023-10-03T09:50:05.793" v="132"/>
          <ac:picMkLst>
            <pc:docMk/>
            <pc:sldMk cId="2518575286" sldId="315"/>
            <ac:picMk id="33" creationId="{56C4D933-D1B7-01E3-1835-932E9AAD0861}"/>
          </ac:picMkLst>
        </pc:picChg>
        <pc:picChg chg="add del mod">
          <ac:chgData name="Wozniak, Arkadiusz" userId="22f40050-3d6a-4cc4-8b14-5bbc968a0e58" providerId="ADAL" clId="{306CD74B-29AA-4312-8303-DC86333718BA}" dt="2023-10-03T09:50:05.793" v="132"/>
          <ac:picMkLst>
            <pc:docMk/>
            <pc:sldMk cId="2518575286" sldId="315"/>
            <ac:picMk id="34" creationId="{06892B3F-CD91-DC00-9C50-5CB173FBF76A}"/>
          </ac:picMkLst>
        </pc:picChg>
        <pc:picChg chg="add del mod">
          <ac:chgData name="Wozniak, Arkadiusz" userId="22f40050-3d6a-4cc4-8b14-5bbc968a0e58" providerId="ADAL" clId="{306CD74B-29AA-4312-8303-DC86333718BA}" dt="2023-10-03T09:50:05.793" v="132"/>
          <ac:picMkLst>
            <pc:docMk/>
            <pc:sldMk cId="2518575286" sldId="315"/>
            <ac:picMk id="35" creationId="{40F4115B-F840-755B-7697-2BA9A7C386A7}"/>
          </ac:picMkLst>
        </pc:picChg>
        <pc:picChg chg="add del mod">
          <ac:chgData name="Wozniak, Arkadiusz" userId="22f40050-3d6a-4cc4-8b14-5bbc968a0e58" providerId="ADAL" clId="{306CD74B-29AA-4312-8303-DC86333718BA}" dt="2023-10-03T09:50:05.793" v="132"/>
          <ac:picMkLst>
            <pc:docMk/>
            <pc:sldMk cId="2518575286" sldId="315"/>
            <ac:picMk id="40" creationId="{BFFBEF79-4D97-3B1F-5407-B78BF8BF98AA}"/>
          </ac:picMkLst>
        </pc:picChg>
        <pc:picChg chg="add del mod">
          <ac:chgData name="Wozniak, Arkadiusz" userId="22f40050-3d6a-4cc4-8b14-5bbc968a0e58" providerId="ADAL" clId="{306CD74B-29AA-4312-8303-DC86333718BA}" dt="2023-10-03T09:50:05.793" v="132"/>
          <ac:picMkLst>
            <pc:docMk/>
            <pc:sldMk cId="2518575286" sldId="315"/>
            <ac:picMk id="45" creationId="{B35E13C6-D487-3A5D-871C-C507A1A26E17}"/>
          </ac:picMkLst>
        </pc:picChg>
        <pc:picChg chg="add del mod">
          <ac:chgData name="Wozniak, Arkadiusz" userId="22f40050-3d6a-4cc4-8b14-5bbc968a0e58" providerId="ADAL" clId="{306CD74B-29AA-4312-8303-DC86333718BA}" dt="2023-10-03T09:50:05.793" v="132"/>
          <ac:picMkLst>
            <pc:docMk/>
            <pc:sldMk cId="2518575286" sldId="315"/>
            <ac:picMk id="46" creationId="{45CD2CA0-DED1-AE5F-54FD-74B6FF27098C}"/>
          </ac:picMkLst>
        </pc:picChg>
        <pc:picChg chg="add del mod">
          <ac:chgData name="Wozniak, Arkadiusz" userId="22f40050-3d6a-4cc4-8b14-5bbc968a0e58" providerId="ADAL" clId="{306CD74B-29AA-4312-8303-DC86333718BA}" dt="2023-10-03T09:50:05.793" v="132"/>
          <ac:picMkLst>
            <pc:docMk/>
            <pc:sldMk cId="2518575286" sldId="315"/>
            <ac:picMk id="51" creationId="{93171B18-F84D-FCBC-197D-62A32193BEA5}"/>
          </ac:picMkLst>
        </pc:picChg>
        <pc:picChg chg="add del mod">
          <ac:chgData name="Wozniak, Arkadiusz" userId="22f40050-3d6a-4cc4-8b14-5bbc968a0e58" providerId="ADAL" clId="{306CD74B-29AA-4312-8303-DC86333718BA}" dt="2023-10-03T09:50:05.793" v="132"/>
          <ac:picMkLst>
            <pc:docMk/>
            <pc:sldMk cId="2518575286" sldId="315"/>
            <ac:picMk id="52" creationId="{6F140A69-2303-7ED0-925E-51A2C61CCB58}"/>
          </ac:picMkLst>
        </pc:picChg>
        <pc:picChg chg="add del mod">
          <ac:chgData name="Wozniak, Arkadiusz" userId="22f40050-3d6a-4cc4-8b14-5bbc968a0e58" providerId="ADAL" clId="{306CD74B-29AA-4312-8303-DC86333718BA}" dt="2023-10-03T09:50:05.793" v="132"/>
          <ac:picMkLst>
            <pc:docMk/>
            <pc:sldMk cId="2518575286" sldId="315"/>
            <ac:picMk id="56" creationId="{A1CD354D-916A-1655-A8DC-9F369C42899D}"/>
          </ac:picMkLst>
        </pc:picChg>
        <pc:cxnChg chg="add del mod">
          <ac:chgData name="Wozniak, Arkadiusz" userId="22f40050-3d6a-4cc4-8b14-5bbc968a0e58" providerId="ADAL" clId="{306CD74B-29AA-4312-8303-DC86333718BA}" dt="2023-10-03T09:49:07.525" v="121" actId="478"/>
          <ac:cxnSpMkLst>
            <pc:docMk/>
            <pc:sldMk cId="2518575286" sldId="315"/>
            <ac:cxnSpMk id="7" creationId="{44BD877A-BD78-3564-25D1-00239AD08A0D}"/>
          </ac:cxnSpMkLst>
        </pc:cxnChg>
        <pc:cxnChg chg="add del mod">
          <ac:chgData name="Wozniak, Arkadiusz" userId="22f40050-3d6a-4cc4-8b14-5bbc968a0e58" providerId="ADAL" clId="{306CD74B-29AA-4312-8303-DC86333718BA}" dt="2023-10-03T09:49:07.525" v="121" actId="478"/>
          <ac:cxnSpMkLst>
            <pc:docMk/>
            <pc:sldMk cId="2518575286" sldId="315"/>
            <ac:cxnSpMk id="10" creationId="{4C4938EC-0187-8D5A-5674-AE56D8947BF4}"/>
          </ac:cxnSpMkLst>
        </pc:cxnChg>
        <pc:cxnChg chg="add del mod">
          <ac:chgData name="Wozniak, Arkadiusz" userId="22f40050-3d6a-4cc4-8b14-5bbc968a0e58" providerId="ADAL" clId="{306CD74B-29AA-4312-8303-DC86333718BA}" dt="2023-10-03T09:49:07.525" v="121" actId="478"/>
          <ac:cxnSpMkLst>
            <pc:docMk/>
            <pc:sldMk cId="2518575286" sldId="315"/>
            <ac:cxnSpMk id="11" creationId="{196639EC-9CEB-9DAF-935B-4A60B065BB44}"/>
          </ac:cxnSpMkLst>
        </pc:cxnChg>
        <pc:cxnChg chg="add del mod">
          <ac:chgData name="Wozniak, Arkadiusz" userId="22f40050-3d6a-4cc4-8b14-5bbc968a0e58" providerId="ADAL" clId="{306CD74B-29AA-4312-8303-DC86333718BA}" dt="2023-10-03T09:49:07.525" v="121" actId="478"/>
          <ac:cxnSpMkLst>
            <pc:docMk/>
            <pc:sldMk cId="2518575286" sldId="315"/>
            <ac:cxnSpMk id="14" creationId="{1B8D49EF-550B-D363-07AA-30C3A6565619}"/>
          </ac:cxnSpMkLst>
        </pc:cxnChg>
        <pc:cxnChg chg="add del mod">
          <ac:chgData name="Wozniak, Arkadiusz" userId="22f40050-3d6a-4cc4-8b14-5bbc968a0e58" providerId="ADAL" clId="{306CD74B-29AA-4312-8303-DC86333718BA}" dt="2023-10-03T09:49:07.525" v="121" actId="478"/>
          <ac:cxnSpMkLst>
            <pc:docMk/>
            <pc:sldMk cId="2518575286" sldId="315"/>
            <ac:cxnSpMk id="18" creationId="{4997CB45-F396-9C9B-3951-BC2D005FA87B}"/>
          </ac:cxnSpMkLst>
        </pc:cxnChg>
        <pc:cxnChg chg="add del mod">
          <ac:chgData name="Wozniak, Arkadiusz" userId="22f40050-3d6a-4cc4-8b14-5bbc968a0e58" providerId="ADAL" clId="{306CD74B-29AA-4312-8303-DC86333718BA}" dt="2023-10-03T09:49:07.525" v="121" actId="478"/>
          <ac:cxnSpMkLst>
            <pc:docMk/>
            <pc:sldMk cId="2518575286" sldId="315"/>
            <ac:cxnSpMk id="21" creationId="{3DEDF7BF-F42C-BC40-6184-4ED64A834187}"/>
          </ac:cxnSpMkLst>
        </pc:cxnChg>
        <pc:cxnChg chg="add del mod">
          <ac:chgData name="Wozniak, Arkadiusz" userId="22f40050-3d6a-4cc4-8b14-5bbc968a0e58" providerId="ADAL" clId="{306CD74B-29AA-4312-8303-DC86333718BA}" dt="2023-10-03T09:50:05.793" v="132"/>
          <ac:cxnSpMkLst>
            <pc:docMk/>
            <pc:sldMk cId="2518575286" sldId="315"/>
            <ac:cxnSpMk id="25" creationId="{BABA9728-E9A2-DCCD-1C41-B567ACAFF98F}"/>
          </ac:cxnSpMkLst>
        </pc:cxnChg>
        <pc:cxnChg chg="add del mod">
          <ac:chgData name="Wozniak, Arkadiusz" userId="22f40050-3d6a-4cc4-8b14-5bbc968a0e58" providerId="ADAL" clId="{306CD74B-29AA-4312-8303-DC86333718BA}" dt="2023-10-03T09:50:05.793" v="132"/>
          <ac:cxnSpMkLst>
            <pc:docMk/>
            <pc:sldMk cId="2518575286" sldId="315"/>
            <ac:cxnSpMk id="28" creationId="{C7D8E6F4-E76A-7913-EF0B-99EC40A6099F}"/>
          </ac:cxnSpMkLst>
        </pc:cxnChg>
        <pc:cxnChg chg="add del mod">
          <ac:chgData name="Wozniak, Arkadiusz" userId="22f40050-3d6a-4cc4-8b14-5bbc968a0e58" providerId="ADAL" clId="{306CD74B-29AA-4312-8303-DC86333718BA}" dt="2023-10-03T09:50:05.793" v="132"/>
          <ac:cxnSpMkLst>
            <pc:docMk/>
            <pc:sldMk cId="2518575286" sldId="315"/>
            <ac:cxnSpMk id="29" creationId="{7E902EC9-F8B7-C79F-C510-0EFA43433D4E}"/>
          </ac:cxnSpMkLst>
        </pc:cxnChg>
        <pc:cxnChg chg="add del mod">
          <ac:chgData name="Wozniak, Arkadiusz" userId="22f40050-3d6a-4cc4-8b14-5bbc968a0e58" providerId="ADAL" clId="{306CD74B-29AA-4312-8303-DC86333718BA}" dt="2023-10-03T09:50:05.793" v="132"/>
          <ac:cxnSpMkLst>
            <pc:docMk/>
            <pc:sldMk cId="2518575286" sldId="315"/>
            <ac:cxnSpMk id="32" creationId="{0A6C0CB6-6BFC-EF38-C41D-E8DB82604777}"/>
          </ac:cxnSpMkLst>
        </pc:cxnChg>
        <pc:cxnChg chg="add del mod">
          <ac:chgData name="Wozniak, Arkadiusz" userId="22f40050-3d6a-4cc4-8b14-5bbc968a0e58" providerId="ADAL" clId="{306CD74B-29AA-4312-8303-DC86333718BA}" dt="2023-10-03T09:50:05.793" v="132"/>
          <ac:cxnSpMkLst>
            <pc:docMk/>
            <pc:sldMk cId="2518575286" sldId="315"/>
            <ac:cxnSpMk id="36" creationId="{D58636CB-0A63-5742-8778-CC95D1084F72}"/>
          </ac:cxnSpMkLst>
        </pc:cxnChg>
        <pc:cxnChg chg="add del mod">
          <ac:chgData name="Wozniak, Arkadiusz" userId="22f40050-3d6a-4cc4-8b14-5bbc968a0e58" providerId="ADAL" clId="{306CD74B-29AA-4312-8303-DC86333718BA}" dt="2023-10-03T09:50:05.793" v="132"/>
          <ac:cxnSpMkLst>
            <pc:docMk/>
            <pc:sldMk cId="2518575286" sldId="315"/>
            <ac:cxnSpMk id="39" creationId="{BA9B073B-EFC1-74EF-4E27-09B7554D9AD9}"/>
          </ac:cxnSpMkLst>
        </pc:cxnChg>
        <pc:cxnChg chg="add del mod">
          <ac:chgData name="Wozniak, Arkadiusz" userId="22f40050-3d6a-4cc4-8b14-5bbc968a0e58" providerId="ADAL" clId="{306CD74B-29AA-4312-8303-DC86333718BA}" dt="2023-10-03T09:50:05.793" v="132"/>
          <ac:cxnSpMkLst>
            <pc:docMk/>
            <pc:sldMk cId="2518575286" sldId="315"/>
            <ac:cxnSpMk id="41" creationId="{8A94D996-3428-1151-1DBB-18ADAF5E88AC}"/>
          </ac:cxnSpMkLst>
        </pc:cxnChg>
        <pc:cxnChg chg="add del mod">
          <ac:chgData name="Wozniak, Arkadiusz" userId="22f40050-3d6a-4cc4-8b14-5bbc968a0e58" providerId="ADAL" clId="{306CD74B-29AA-4312-8303-DC86333718BA}" dt="2023-10-03T09:50:05.793" v="132"/>
          <ac:cxnSpMkLst>
            <pc:docMk/>
            <pc:sldMk cId="2518575286" sldId="315"/>
            <ac:cxnSpMk id="44" creationId="{9AAE2D4A-209B-4FCE-5B3E-44702FCE21C0}"/>
          </ac:cxnSpMkLst>
        </pc:cxnChg>
        <pc:cxnChg chg="add del mod">
          <ac:chgData name="Wozniak, Arkadiusz" userId="22f40050-3d6a-4cc4-8b14-5bbc968a0e58" providerId="ADAL" clId="{306CD74B-29AA-4312-8303-DC86333718BA}" dt="2023-10-03T09:50:05.793" v="132"/>
          <ac:cxnSpMkLst>
            <pc:docMk/>
            <pc:sldMk cId="2518575286" sldId="315"/>
            <ac:cxnSpMk id="47" creationId="{49467154-FBE2-E353-CD65-507A6E72E094}"/>
          </ac:cxnSpMkLst>
        </pc:cxnChg>
        <pc:cxnChg chg="add del mod">
          <ac:chgData name="Wozniak, Arkadiusz" userId="22f40050-3d6a-4cc4-8b14-5bbc968a0e58" providerId="ADAL" clId="{306CD74B-29AA-4312-8303-DC86333718BA}" dt="2023-10-03T09:50:05.793" v="132"/>
          <ac:cxnSpMkLst>
            <pc:docMk/>
            <pc:sldMk cId="2518575286" sldId="315"/>
            <ac:cxnSpMk id="50" creationId="{17AE8348-136F-1232-89DB-BE3DF84F6228}"/>
          </ac:cxnSpMkLst>
        </pc:cxnChg>
        <pc:cxnChg chg="add del mod">
          <ac:chgData name="Wozniak, Arkadiusz" userId="22f40050-3d6a-4cc4-8b14-5bbc968a0e58" providerId="ADAL" clId="{306CD74B-29AA-4312-8303-DC86333718BA}" dt="2023-10-03T09:50:05.793" v="132"/>
          <ac:cxnSpMkLst>
            <pc:docMk/>
            <pc:sldMk cId="2518575286" sldId="315"/>
            <ac:cxnSpMk id="53" creationId="{FF296CF8-E702-05EE-DD4C-0E23F2C6DB74}"/>
          </ac:cxnSpMkLst>
        </pc:cxnChg>
      </pc:sldChg>
      <pc:sldChg chg="add del">
        <pc:chgData name="Wozniak, Arkadiusz" userId="22f40050-3d6a-4cc4-8b14-5bbc968a0e58" providerId="ADAL" clId="{306CD74B-29AA-4312-8303-DC86333718BA}" dt="2023-10-03T09:41:48.080" v="87" actId="47"/>
        <pc:sldMkLst>
          <pc:docMk/>
          <pc:sldMk cId="1858646443" sldId="316"/>
        </pc:sldMkLst>
      </pc:sldChg>
      <pc:sldChg chg="addSp delSp modSp add del mod modAnim modNotesTx">
        <pc:chgData name="Wozniak, Arkadiusz" userId="22f40050-3d6a-4cc4-8b14-5bbc968a0e58" providerId="ADAL" clId="{306CD74B-29AA-4312-8303-DC86333718BA}" dt="2023-10-03T09:55:57.707" v="176" actId="47"/>
        <pc:sldMkLst>
          <pc:docMk/>
          <pc:sldMk cId="2595699430" sldId="316"/>
        </pc:sldMkLst>
        <pc:spChg chg="add del mod">
          <ac:chgData name="Wozniak, Arkadiusz" userId="22f40050-3d6a-4cc4-8b14-5bbc968a0e58" providerId="ADAL" clId="{306CD74B-29AA-4312-8303-DC86333718BA}" dt="2023-10-03T09:49:04.966" v="120" actId="478"/>
          <ac:spMkLst>
            <pc:docMk/>
            <pc:sldMk cId="2595699430" sldId="316"/>
            <ac:spMk id="7" creationId="{4046D644-9DFC-3F49-A8BF-9B532676139B}"/>
          </ac:spMkLst>
        </pc:spChg>
        <pc:spChg chg="add del mod">
          <ac:chgData name="Wozniak, Arkadiusz" userId="22f40050-3d6a-4cc4-8b14-5bbc968a0e58" providerId="ADAL" clId="{306CD74B-29AA-4312-8303-DC86333718BA}" dt="2023-10-03T09:49:04.966" v="120" actId="478"/>
          <ac:spMkLst>
            <pc:docMk/>
            <pc:sldMk cId="2595699430" sldId="316"/>
            <ac:spMk id="8" creationId="{A62C6FF4-F5A3-B352-B042-238B282757CD}"/>
          </ac:spMkLst>
        </pc:spChg>
        <pc:spChg chg="add del mod">
          <ac:chgData name="Wozniak, Arkadiusz" userId="22f40050-3d6a-4cc4-8b14-5bbc968a0e58" providerId="ADAL" clId="{306CD74B-29AA-4312-8303-DC86333718BA}" dt="2023-10-03T09:49:04.966" v="120" actId="478"/>
          <ac:spMkLst>
            <pc:docMk/>
            <pc:sldMk cId="2595699430" sldId="316"/>
            <ac:spMk id="11" creationId="{F1C7DCE5-E44C-3D65-1E84-840C33E06E0A}"/>
          </ac:spMkLst>
        </pc:spChg>
        <pc:spChg chg="add del mod">
          <ac:chgData name="Wozniak, Arkadiusz" userId="22f40050-3d6a-4cc4-8b14-5bbc968a0e58" providerId="ADAL" clId="{306CD74B-29AA-4312-8303-DC86333718BA}" dt="2023-10-03T09:49:04.966" v="120" actId="478"/>
          <ac:spMkLst>
            <pc:docMk/>
            <pc:sldMk cId="2595699430" sldId="316"/>
            <ac:spMk id="12" creationId="{653A1E9D-91E2-09F1-0172-C7745342F576}"/>
          </ac:spMkLst>
        </pc:spChg>
        <pc:spChg chg="add del mod">
          <ac:chgData name="Wozniak, Arkadiusz" userId="22f40050-3d6a-4cc4-8b14-5bbc968a0e58" providerId="ADAL" clId="{306CD74B-29AA-4312-8303-DC86333718BA}" dt="2023-10-03T09:49:04.966" v="120" actId="478"/>
          <ac:spMkLst>
            <pc:docMk/>
            <pc:sldMk cId="2595699430" sldId="316"/>
            <ac:spMk id="18" creationId="{5B09FF5A-FFB5-4CEE-B4E4-71A45BE4073C}"/>
          </ac:spMkLst>
        </pc:spChg>
        <pc:spChg chg="add del mod">
          <ac:chgData name="Wozniak, Arkadiusz" userId="22f40050-3d6a-4cc4-8b14-5bbc968a0e58" providerId="ADAL" clId="{306CD74B-29AA-4312-8303-DC86333718BA}" dt="2023-10-03T09:49:04.966" v="120" actId="478"/>
          <ac:spMkLst>
            <pc:docMk/>
            <pc:sldMk cId="2595699430" sldId="316"/>
            <ac:spMk id="19" creationId="{296B3F4F-5318-5D1E-DE99-BFC835AF1C51}"/>
          </ac:spMkLst>
        </pc:spChg>
        <pc:spChg chg="add del mod">
          <ac:chgData name="Wozniak, Arkadiusz" userId="22f40050-3d6a-4cc4-8b14-5bbc968a0e58" providerId="ADAL" clId="{306CD74B-29AA-4312-8303-DC86333718BA}" dt="2023-10-03T09:49:04.966" v="120" actId="478"/>
          <ac:spMkLst>
            <pc:docMk/>
            <pc:sldMk cId="2595699430" sldId="316"/>
            <ac:spMk id="23" creationId="{2904B592-AB36-8E8C-BAF6-CDEE56AE0870}"/>
          </ac:spMkLst>
        </pc:spChg>
        <pc:spChg chg="add del mod">
          <ac:chgData name="Wozniak, Arkadiusz" userId="22f40050-3d6a-4cc4-8b14-5bbc968a0e58" providerId="ADAL" clId="{306CD74B-29AA-4312-8303-DC86333718BA}" dt="2023-10-03T09:49:04.966" v="120" actId="478"/>
          <ac:spMkLst>
            <pc:docMk/>
            <pc:sldMk cId="2595699430" sldId="316"/>
            <ac:spMk id="24" creationId="{44D30431-EED7-7D15-6E59-D4D95229C323}"/>
          </ac:spMkLst>
        </pc:spChg>
        <pc:spChg chg="add del mod">
          <ac:chgData name="Wozniak, Arkadiusz" userId="22f40050-3d6a-4cc4-8b14-5bbc968a0e58" providerId="ADAL" clId="{306CD74B-29AA-4312-8303-DC86333718BA}" dt="2023-10-03T09:50:06.099" v="133"/>
          <ac:spMkLst>
            <pc:docMk/>
            <pc:sldMk cId="2595699430" sldId="316"/>
            <ac:spMk id="31" creationId="{6ABE281A-AD1F-9231-7B78-81D47E88102E}"/>
          </ac:spMkLst>
        </pc:spChg>
        <pc:spChg chg="add del mod">
          <ac:chgData name="Wozniak, Arkadiusz" userId="22f40050-3d6a-4cc4-8b14-5bbc968a0e58" providerId="ADAL" clId="{306CD74B-29AA-4312-8303-DC86333718BA}" dt="2023-10-03T09:50:06.099" v="133"/>
          <ac:spMkLst>
            <pc:docMk/>
            <pc:sldMk cId="2595699430" sldId="316"/>
            <ac:spMk id="32" creationId="{272B85CD-4A50-3DA1-EB27-29EE8117BAE6}"/>
          </ac:spMkLst>
        </pc:spChg>
        <pc:spChg chg="add del mod">
          <ac:chgData name="Wozniak, Arkadiusz" userId="22f40050-3d6a-4cc4-8b14-5bbc968a0e58" providerId="ADAL" clId="{306CD74B-29AA-4312-8303-DC86333718BA}" dt="2023-10-03T09:50:06.099" v="133"/>
          <ac:spMkLst>
            <pc:docMk/>
            <pc:sldMk cId="2595699430" sldId="316"/>
            <ac:spMk id="35" creationId="{DE686C68-EF64-959C-717C-67E062A7F523}"/>
          </ac:spMkLst>
        </pc:spChg>
        <pc:spChg chg="add del mod">
          <ac:chgData name="Wozniak, Arkadiusz" userId="22f40050-3d6a-4cc4-8b14-5bbc968a0e58" providerId="ADAL" clId="{306CD74B-29AA-4312-8303-DC86333718BA}" dt="2023-10-03T09:50:06.099" v="133"/>
          <ac:spMkLst>
            <pc:docMk/>
            <pc:sldMk cId="2595699430" sldId="316"/>
            <ac:spMk id="36" creationId="{AF75CFC1-CC20-BABD-8965-BECBD22848A1}"/>
          </ac:spMkLst>
        </pc:spChg>
        <pc:spChg chg="add del mod">
          <ac:chgData name="Wozniak, Arkadiusz" userId="22f40050-3d6a-4cc4-8b14-5bbc968a0e58" providerId="ADAL" clId="{306CD74B-29AA-4312-8303-DC86333718BA}" dt="2023-10-03T09:50:06.099" v="133"/>
          <ac:spMkLst>
            <pc:docMk/>
            <pc:sldMk cId="2595699430" sldId="316"/>
            <ac:spMk id="42" creationId="{B8E81BC2-7D7E-31EB-DC8E-3E26451DA517}"/>
          </ac:spMkLst>
        </pc:spChg>
        <pc:spChg chg="add del mod">
          <ac:chgData name="Wozniak, Arkadiusz" userId="22f40050-3d6a-4cc4-8b14-5bbc968a0e58" providerId="ADAL" clId="{306CD74B-29AA-4312-8303-DC86333718BA}" dt="2023-10-03T09:50:06.099" v="133"/>
          <ac:spMkLst>
            <pc:docMk/>
            <pc:sldMk cId="2595699430" sldId="316"/>
            <ac:spMk id="43" creationId="{A361ACEA-E3AE-D437-217D-58DDEF2F599F}"/>
          </ac:spMkLst>
        </pc:spChg>
        <pc:spChg chg="add del mod">
          <ac:chgData name="Wozniak, Arkadiusz" userId="22f40050-3d6a-4cc4-8b14-5bbc968a0e58" providerId="ADAL" clId="{306CD74B-29AA-4312-8303-DC86333718BA}" dt="2023-10-03T09:50:06.099" v="133"/>
          <ac:spMkLst>
            <pc:docMk/>
            <pc:sldMk cId="2595699430" sldId="316"/>
            <ac:spMk id="47" creationId="{D6A86222-A163-97FB-8769-08CD9462E2AC}"/>
          </ac:spMkLst>
        </pc:spChg>
        <pc:spChg chg="add del mod">
          <ac:chgData name="Wozniak, Arkadiusz" userId="22f40050-3d6a-4cc4-8b14-5bbc968a0e58" providerId="ADAL" clId="{306CD74B-29AA-4312-8303-DC86333718BA}" dt="2023-10-03T09:50:06.099" v="133"/>
          <ac:spMkLst>
            <pc:docMk/>
            <pc:sldMk cId="2595699430" sldId="316"/>
            <ac:spMk id="48" creationId="{84EAB81B-8E87-CD14-B1D4-8317E98394CA}"/>
          </ac:spMkLst>
        </pc:spChg>
        <pc:spChg chg="add del mod">
          <ac:chgData name="Wozniak, Arkadiusz" userId="22f40050-3d6a-4cc4-8b14-5bbc968a0e58" providerId="ADAL" clId="{306CD74B-29AA-4312-8303-DC86333718BA}" dt="2023-10-03T09:50:06.099" v="133"/>
          <ac:spMkLst>
            <pc:docMk/>
            <pc:sldMk cId="2595699430" sldId="316"/>
            <ac:spMk id="53" creationId="{CEF5B681-FDF9-E408-7B5D-3C7EFDBC4AD4}"/>
          </ac:spMkLst>
        </pc:spChg>
        <pc:spChg chg="add del mod">
          <ac:chgData name="Wozniak, Arkadiusz" userId="22f40050-3d6a-4cc4-8b14-5bbc968a0e58" providerId="ADAL" clId="{306CD74B-29AA-4312-8303-DC86333718BA}" dt="2023-10-03T09:50:06.099" v="133"/>
          <ac:spMkLst>
            <pc:docMk/>
            <pc:sldMk cId="2595699430" sldId="316"/>
            <ac:spMk id="54" creationId="{F09F20F2-34D6-D2ED-AA87-2FDB156F4600}"/>
          </ac:spMkLst>
        </pc:spChg>
        <pc:spChg chg="add del mod">
          <ac:chgData name="Wozniak, Arkadiusz" userId="22f40050-3d6a-4cc4-8b14-5bbc968a0e58" providerId="ADAL" clId="{306CD74B-29AA-4312-8303-DC86333718BA}" dt="2023-10-03T09:50:06.099" v="133"/>
          <ac:spMkLst>
            <pc:docMk/>
            <pc:sldMk cId="2595699430" sldId="316"/>
            <ac:spMk id="59" creationId="{A1F55246-0688-D233-BF2B-0D7A097C4E26}"/>
          </ac:spMkLst>
        </pc:spChg>
        <pc:spChg chg="add del mod">
          <ac:chgData name="Wozniak, Arkadiusz" userId="22f40050-3d6a-4cc4-8b14-5bbc968a0e58" providerId="ADAL" clId="{306CD74B-29AA-4312-8303-DC86333718BA}" dt="2023-10-03T09:50:06.099" v="133"/>
          <ac:spMkLst>
            <pc:docMk/>
            <pc:sldMk cId="2595699430" sldId="316"/>
            <ac:spMk id="60" creationId="{882D3513-1BBF-AA8A-AEEB-98DD8A327D87}"/>
          </ac:spMkLst>
        </pc:spChg>
        <pc:picChg chg="add del mod">
          <ac:chgData name="Wozniak, Arkadiusz" userId="22f40050-3d6a-4cc4-8b14-5bbc968a0e58" providerId="ADAL" clId="{306CD74B-29AA-4312-8303-DC86333718BA}" dt="2023-10-03T09:49:04.966" v="120" actId="478"/>
          <ac:picMkLst>
            <pc:docMk/>
            <pc:sldMk cId="2595699430" sldId="316"/>
            <ac:picMk id="4" creationId="{85DAE5E2-F48D-5E8C-A05F-C887D3FF30DD}"/>
          </ac:picMkLst>
        </pc:picChg>
        <pc:picChg chg="add del mod">
          <ac:chgData name="Wozniak, Arkadiusz" userId="22f40050-3d6a-4cc4-8b14-5bbc968a0e58" providerId="ADAL" clId="{306CD74B-29AA-4312-8303-DC86333718BA}" dt="2023-10-03T09:49:04.966" v="120" actId="478"/>
          <ac:picMkLst>
            <pc:docMk/>
            <pc:sldMk cId="2595699430" sldId="316"/>
            <ac:picMk id="5" creationId="{81BE19DB-3975-A44C-EA9E-BA3D67001C25}"/>
          </ac:picMkLst>
        </pc:picChg>
        <pc:picChg chg="add del mod">
          <ac:chgData name="Wozniak, Arkadiusz" userId="22f40050-3d6a-4cc4-8b14-5bbc968a0e58" providerId="ADAL" clId="{306CD74B-29AA-4312-8303-DC86333718BA}" dt="2023-10-03T09:49:04.966" v="120" actId="478"/>
          <ac:picMkLst>
            <pc:docMk/>
            <pc:sldMk cId="2595699430" sldId="316"/>
            <ac:picMk id="14" creationId="{C978DB18-F456-0DE5-50C9-39BA302176B5}"/>
          </ac:picMkLst>
        </pc:picChg>
        <pc:picChg chg="add del mod">
          <ac:chgData name="Wozniak, Arkadiusz" userId="22f40050-3d6a-4cc4-8b14-5bbc968a0e58" providerId="ADAL" clId="{306CD74B-29AA-4312-8303-DC86333718BA}" dt="2023-10-03T09:49:04.966" v="120" actId="478"/>
          <ac:picMkLst>
            <pc:docMk/>
            <pc:sldMk cId="2595699430" sldId="316"/>
            <ac:picMk id="15" creationId="{CF7208C1-62DE-8EE4-6165-E92E709D82D7}"/>
          </ac:picMkLst>
        </pc:picChg>
        <pc:picChg chg="add del mod">
          <ac:chgData name="Wozniak, Arkadiusz" userId="22f40050-3d6a-4cc4-8b14-5bbc968a0e58" providerId="ADAL" clId="{306CD74B-29AA-4312-8303-DC86333718BA}" dt="2023-10-03T09:49:04.966" v="120" actId="478"/>
          <ac:picMkLst>
            <pc:docMk/>
            <pc:sldMk cId="2595699430" sldId="316"/>
            <ac:picMk id="16" creationId="{B9ED0AD4-C9A5-B83D-B58C-B35E04F966D1}"/>
          </ac:picMkLst>
        </pc:picChg>
        <pc:picChg chg="add del mod">
          <ac:chgData name="Wozniak, Arkadiusz" userId="22f40050-3d6a-4cc4-8b14-5bbc968a0e58" providerId="ADAL" clId="{306CD74B-29AA-4312-8303-DC86333718BA}" dt="2023-10-03T09:49:04.966" v="120" actId="478"/>
          <ac:picMkLst>
            <pc:docMk/>
            <pc:sldMk cId="2595699430" sldId="316"/>
            <ac:picMk id="21" creationId="{FB7B93B6-C985-E4FD-17DB-B42CD7E6B82A}"/>
          </ac:picMkLst>
        </pc:picChg>
        <pc:picChg chg="add del mod">
          <ac:chgData name="Wozniak, Arkadiusz" userId="22f40050-3d6a-4cc4-8b14-5bbc968a0e58" providerId="ADAL" clId="{306CD74B-29AA-4312-8303-DC86333718BA}" dt="2023-10-03T09:49:04.966" v="120" actId="478"/>
          <ac:picMkLst>
            <pc:docMk/>
            <pc:sldMk cId="2595699430" sldId="316"/>
            <ac:picMk id="26" creationId="{E6279305-712D-07F4-3B3F-4B32E9EF9EB7}"/>
          </ac:picMkLst>
        </pc:picChg>
        <pc:picChg chg="add del mod">
          <ac:chgData name="Wozniak, Arkadiusz" userId="22f40050-3d6a-4cc4-8b14-5bbc968a0e58" providerId="ADAL" clId="{306CD74B-29AA-4312-8303-DC86333718BA}" dt="2023-10-03T09:49:04.966" v="120" actId="478"/>
          <ac:picMkLst>
            <pc:docMk/>
            <pc:sldMk cId="2595699430" sldId="316"/>
            <ac:picMk id="27" creationId="{39AEBAEF-B817-8A6E-8C4B-64DB4151A1DA}"/>
          </ac:picMkLst>
        </pc:picChg>
        <pc:picChg chg="add del mod">
          <ac:chgData name="Wozniak, Arkadiusz" userId="22f40050-3d6a-4cc4-8b14-5bbc968a0e58" providerId="ADAL" clId="{306CD74B-29AA-4312-8303-DC86333718BA}" dt="2023-10-03T09:50:06.099" v="133"/>
          <ac:picMkLst>
            <pc:docMk/>
            <pc:sldMk cId="2595699430" sldId="316"/>
            <ac:picMk id="28" creationId="{D1499B54-6540-CE5E-F81F-9CBDF8662692}"/>
          </ac:picMkLst>
        </pc:picChg>
        <pc:picChg chg="add del mod">
          <ac:chgData name="Wozniak, Arkadiusz" userId="22f40050-3d6a-4cc4-8b14-5bbc968a0e58" providerId="ADAL" clId="{306CD74B-29AA-4312-8303-DC86333718BA}" dt="2023-10-03T09:50:06.099" v="133"/>
          <ac:picMkLst>
            <pc:docMk/>
            <pc:sldMk cId="2595699430" sldId="316"/>
            <ac:picMk id="29" creationId="{C7830ACC-3E93-E20A-8273-0DF469FEAC55}"/>
          </ac:picMkLst>
        </pc:picChg>
        <pc:picChg chg="add del mod">
          <ac:chgData name="Wozniak, Arkadiusz" userId="22f40050-3d6a-4cc4-8b14-5bbc968a0e58" providerId="ADAL" clId="{306CD74B-29AA-4312-8303-DC86333718BA}" dt="2023-10-03T09:50:06.099" v="133"/>
          <ac:picMkLst>
            <pc:docMk/>
            <pc:sldMk cId="2595699430" sldId="316"/>
            <ac:picMk id="38" creationId="{217FE1B0-62D9-E206-C076-318252B97AB9}"/>
          </ac:picMkLst>
        </pc:picChg>
        <pc:picChg chg="add del mod">
          <ac:chgData name="Wozniak, Arkadiusz" userId="22f40050-3d6a-4cc4-8b14-5bbc968a0e58" providerId="ADAL" clId="{306CD74B-29AA-4312-8303-DC86333718BA}" dt="2023-10-03T09:50:06.099" v="133"/>
          <ac:picMkLst>
            <pc:docMk/>
            <pc:sldMk cId="2595699430" sldId="316"/>
            <ac:picMk id="39" creationId="{E872BB6E-9E9B-8CCC-7D75-ACB01F94A904}"/>
          </ac:picMkLst>
        </pc:picChg>
        <pc:picChg chg="add del mod">
          <ac:chgData name="Wozniak, Arkadiusz" userId="22f40050-3d6a-4cc4-8b14-5bbc968a0e58" providerId="ADAL" clId="{306CD74B-29AA-4312-8303-DC86333718BA}" dt="2023-10-03T09:50:06.099" v="133"/>
          <ac:picMkLst>
            <pc:docMk/>
            <pc:sldMk cId="2595699430" sldId="316"/>
            <ac:picMk id="40" creationId="{A0F1CA05-D8E9-85B0-52C4-EED8CB672AED}"/>
          </ac:picMkLst>
        </pc:picChg>
        <pc:picChg chg="add del mod">
          <ac:chgData name="Wozniak, Arkadiusz" userId="22f40050-3d6a-4cc4-8b14-5bbc968a0e58" providerId="ADAL" clId="{306CD74B-29AA-4312-8303-DC86333718BA}" dt="2023-10-03T09:50:06.099" v="133"/>
          <ac:picMkLst>
            <pc:docMk/>
            <pc:sldMk cId="2595699430" sldId="316"/>
            <ac:picMk id="45" creationId="{3F99B441-7C82-0B48-F1DA-974CCAB4DF70}"/>
          </ac:picMkLst>
        </pc:picChg>
        <pc:picChg chg="add del mod">
          <ac:chgData name="Wozniak, Arkadiusz" userId="22f40050-3d6a-4cc4-8b14-5bbc968a0e58" providerId="ADAL" clId="{306CD74B-29AA-4312-8303-DC86333718BA}" dt="2023-10-03T09:50:06.099" v="133"/>
          <ac:picMkLst>
            <pc:docMk/>
            <pc:sldMk cId="2595699430" sldId="316"/>
            <ac:picMk id="50" creationId="{3C29F9B8-BE52-F5D4-93F9-E5A3C46F7125}"/>
          </ac:picMkLst>
        </pc:picChg>
        <pc:picChg chg="add del mod">
          <ac:chgData name="Wozniak, Arkadiusz" userId="22f40050-3d6a-4cc4-8b14-5bbc968a0e58" providerId="ADAL" clId="{306CD74B-29AA-4312-8303-DC86333718BA}" dt="2023-10-03T09:50:06.099" v="133"/>
          <ac:picMkLst>
            <pc:docMk/>
            <pc:sldMk cId="2595699430" sldId="316"/>
            <ac:picMk id="51" creationId="{7F564586-9CEE-7E64-FEB4-2686DCA9A494}"/>
          </ac:picMkLst>
        </pc:picChg>
        <pc:picChg chg="add del mod">
          <ac:chgData name="Wozniak, Arkadiusz" userId="22f40050-3d6a-4cc4-8b14-5bbc968a0e58" providerId="ADAL" clId="{306CD74B-29AA-4312-8303-DC86333718BA}" dt="2023-10-03T09:50:06.099" v="133"/>
          <ac:picMkLst>
            <pc:docMk/>
            <pc:sldMk cId="2595699430" sldId="316"/>
            <ac:picMk id="56" creationId="{D4C3A681-D9D0-3F16-B46C-ED3223A693CF}"/>
          </ac:picMkLst>
        </pc:picChg>
        <pc:picChg chg="add del mod">
          <ac:chgData name="Wozniak, Arkadiusz" userId="22f40050-3d6a-4cc4-8b14-5bbc968a0e58" providerId="ADAL" clId="{306CD74B-29AA-4312-8303-DC86333718BA}" dt="2023-10-03T09:50:06.099" v="133"/>
          <ac:picMkLst>
            <pc:docMk/>
            <pc:sldMk cId="2595699430" sldId="316"/>
            <ac:picMk id="57" creationId="{1A21B57E-4E78-53C9-FF01-B99C3026DA2C}"/>
          </ac:picMkLst>
        </pc:picChg>
        <pc:picChg chg="add del mod">
          <ac:chgData name="Wozniak, Arkadiusz" userId="22f40050-3d6a-4cc4-8b14-5bbc968a0e58" providerId="ADAL" clId="{306CD74B-29AA-4312-8303-DC86333718BA}" dt="2023-10-03T09:50:06.099" v="133"/>
          <ac:picMkLst>
            <pc:docMk/>
            <pc:sldMk cId="2595699430" sldId="316"/>
            <ac:picMk id="61" creationId="{6547ADA4-C48F-BB71-E841-C81C656C2F7B}"/>
          </ac:picMkLst>
        </pc:picChg>
        <pc:cxnChg chg="add del mod">
          <ac:chgData name="Wozniak, Arkadiusz" userId="22f40050-3d6a-4cc4-8b14-5bbc968a0e58" providerId="ADAL" clId="{306CD74B-29AA-4312-8303-DC86333718BA}" dt="2023-10-03T09:49:04.966" v="120" actId="478"/>
          <ac:cxnSpMkLst>
            <pc:docMk/>
            <pc:sldMk cId="2595699430" sldId="316"/>
            <ac:cxnSpMk id="6" creationId="{6B0A4835-9119-750D-1F60-6A500EDB8C62}"/>
          </ac:cxnSpMkLst>
        </pc:cxnChg>
        <pc:cxnChg chg="add del mod">
          <ac:chgData name="Wozniak, Arkadiusz" userId="22f40050-3d6a-4cc4-8b14-5bbc968a0e58" providerId="ADAL" clId="{306CD74B-29AA-4312-8303-DC86333718BA}" dt="2023-10-03T09:49:04.966" v="120" actId="478"/>
          <ac:cxnSpMkLst>
            <pc:docMk/>
            <pc:sldMk cId="2595699430" sldId="316"/>
            <ac:cxnSpMk id="9" creationId="{A308AC2B-E7E2-A10D-5A3D-034665D80F7E}"/>
          </ac:cxnSpMkLst>
        </pc:cxnChg>
        <pc:cxnChg chg="add del mod">
          <ac:chgData name="Wozniak, Arkadiusz" userId="22f40050-3d6a-4cc4-8b14-5bbc968a0e58" providerId="ADAL" clId="{306CD74B-29AA-4312-8303-DC86333718BA}" dt="2023-10-03T09:49:04.966" v="120" actId="478"/>
          <ac:cxnSpMkLst>
            <pc:docMk/>
            <pc:sldMk cId="2595699430" sldId="316"/>
            <ac:cxnSpMk id="10" creationId="{BD0DB163-A53F-5613-0560-E8993B4DE9A7}"/>
          </ac:cxnSpMkLst>
        </pc:cxnChg>
        <pc:cxnChg chg="add del mod">
          <ac:chgData name="Wozniak, Arkadiusz" userId="22f40050-3d6a-4cc4-8b14-5bbc968a0e58" providerId="ADAL" clId="{306CD74B-29AA-4312-8303-DC86333718BA}" dt="2023-10-03T09:49:04.966" v="120" actId="478"/>
          <ac:cxnSpMkLst>
            <pc:docMk/>
            <pc:sldMk cId="2595699430" sldId="316"/>
            <ac:cxnSpMk id="13" creationId="{9CBEE276-1EAA-E331-7943-DBB61E2655D9}"/>
          </ac:cxnSpMkLst>
        </pc:cxnChg>
        <pc:cxnChg chg="add del mod">
          <ac:chgData name="Wozniak, Arkadiusz" userId="22f40050-3d6a-4cc4-8b14-5bbc968a0e58" providerId="ADAL" clId="{306CD74B-29AA-4312-8303-DC86333718BA}" dt="2023-10-03T09:49:04.966" v="120" actId="478"/>
          <ac:cxnSpMkLst>
            <pc:docMk/>
            <pc:sldMk cId="2595699430" sldId="316"/>
            <ac:cxnSpMk id="17" creationId="{4DB2377A-8035-FBED-B3DC-C32BB2CACF81}"/>
          </ac:cxnSpMkLst>
        </pc:cxnChg>
        <pc:cxnChg chg="add del mod">
          <ac:chgData name="Wozniak, Arkadiusz" userId="22f40050-3d6a-4cc4-8b14-5bbc968a0e58" providerId="ADAL" clId="{306CD74B-29AA-4312-8303-DC86333718BA}" dt="2023-10-03T09:49:04.966" v="120" actId="478"/>
          <ac:cxnSpMkLst>
            <pc:docMk/>
            <pc:sldMk cId="2595699430" sldId="316"/>
            <ac:cxnSpMk id="20" creationId="{5FDE1D62-DBB7-CF7A-98A7-C21B7F877551}"/>
          </ac:cxnSpMkLst>
        </pc:cxnChg>
        <pc:cxnChg chg="add del mod">
          <ac:chgData name="Wozniak, Arkadiusz" userId="22f40050-3d6a-4cc4-8b14-5bbc968a0e58" providerId="ADAL" clId="{306CD74B-29AA-4312-8303-DC86333718BA}" dt="2023-10-03T09:49:04.966" v="120" actId="478"/>
          <ac:cxnSpMkLst>
            <pc:docMk/>
            <pc:sldMk cId="2595699430" sldId="316"/>
            <ac:cxnSpMk id="22" creationId="{716A9C8B-3A0A-0C9A-7E6C-A70C9D2FC036}"/>
          </ac:cxnSpMkLst>
        </pc:cxnChg>
        <pc:cxnChg chg="add del mod">
          <ac:chgData name="Wozniak, Arkadiusz" userId="22f40050-3d6a-4cc4-8b14-5bbc968a0e58" providerId="ADAL" clId="{306CD74B-29AA-4312-8303-DC86333718BA}" dt="2023-10-03T09:49:04.966" v="120" actId="478"/>
          <ac:cxnSpMkLst>
            <pc:docMk/>
            <pc:sldMk cId="2595699430" sldId="316"/>
            <ac:cxnSpMk id="25" creationId="{43942977-59CD-45C6-DCEE-5C20F89B3507}"/>
          </ac:cxnSpMkLst>
        </pc:cxnChg>
        <pc:cxnChg chg="add del mod">
          <ac:chgData name="Wozniak, Arkadiusz" userId="22f40050-3d6a-4cc4-8b14-5bbc968a0e58" providerId="ADAL" clId="{306CD74B-29AA-4312-8303-DC86333718BA}" dt="2023-10-03T09:50:06.099" v="133"/>
          <ac:cxnSpMkLst>
            <pc:docMk/>
            <pc:sldMk cId="2595699430" sldId="316"/>
            <ac:cxnSpMk id="30" creationId="{C75298D2-1683-5A99-0175-0C9B996A3C7C}"/>
          </ac:cxnSpMkLst>
        </pc:cxnChg>
        <pc:cxnChg chg="add del mod">
          <ac:chgData name="Wozniak, Arkadiusz" userId="22f40050-3d6a-4cc4-8b14-5bbc968a0e58" providerId="ADAL" clId="{306CD74B-29AA-4312-8303-DC86333718BA}" dt="2023-10-03T09:50:06.099" v="133"/>
          <ac:cxnSpMkLst>
            <pc:docMk/>
            <pc:sldMk cId="2595699430" sldId="316"/>
            <ac:cxnSpMk id="33" creationId="{746E19C9-D293-BAA7-B397-60550C4BC1F5}"/>
          </ac:cxnSpMkLst>
        </pc:cxnChg>
        <pc:cxnChg chg="add del mod">
          <ac:chgData name="Wozniak, Arkadiusz" userId="22f40050-3d6a-4cc4-8b14-5bbc968a0e58" providerId="ADAL" clId="{306CD74B-29AA-4312-8303-DC86333718BA}" dt="2023-10-03T09:50:06.099" v="133"/>
          <ac:cxnSpMkLst>
            <pc:docMk/>
            <pc:sldMk cId="2595699430" sldId="316"/>
            <ac:cxnSpMk id="34" creationId="{0CF61F9C-54BA-D3BB-D24F-45D06C96C982}"/>
          </ac:cxnSpMkLst>
        </pc:cxnChg>
        <pc:cxnChg chg="add del mod">
          <ac:chgData name="Wozniak, Arkadiusz" userId="22f40050-3d6a-4cc4-8b14-5bbc968a0e58" providerId="ADAL" clId="{306CD74B-29AA-4312-8303-DC86333718BA}" dt="2023-10-03T09:50:06.099" v="133"/>
          <ac:cxnSpMkLst>
            <pc:docMk/>
            <pc:sldMk cId="2595699430" sldId="316"/>
            <ac:cxnSpMk id="37" creationId="{C9BD53EF-DD8D-DBA6-0459-25929F02F7CB}"/>
          </ac:cxnSpMkLst>
        </pc:cxnChg>
        <pc:cxnChg chg="add del mod">
          <ac:chgData name="Wozniak, Arkadiusz" userId="22f40050-3d6a-4cc4-8b14-5bbc968a0e58" providerId="ADAL" clId="{306CD74B-29AA-4312-8303-DC86333718BA}" dt="2023-10-03T09:50:06.099" v="133"/>
          <ac:cxnSpMkLst>
            <pc:docMk/>
            <pc:sldMk cId="2595699430" sldId="316"/>
            <ac:cxnSpMk id="41" creationId="{3AFF0C3C-7AA8-5734-BCBD-3D501A6E4D4E}"/>
          </ac:cxnSpMkLst>
        </pc:cxnChg>
        <pc:cxnChg chg="add del mod">
          <ac:chgData name="Wozniak, Arkadiusz" userId="22f40050-3d6a-4cc4-8b14-5bbc968a0e58" providerId="ADAL" clId="{306CD74B-29AA-4312-8303-DC86333718BA}" dt="2023-10-03T09:50:06.099" v="133"/>
          <ac:cxnSpMkLst>
            <pc:docMk/>
            <pc:sldMk cId="2595699430" sldId="316"/>
            <ac:cxnSpMk id="44" creationId="{1446D4E2-4DFB-86B9-6A98-6D79C0C061E2}"/>
          </ac:cxnSpMkLst>
        </pc:cxnChg>
        <pc:cxnChg chg="add del mod">
          <ac:chgData name="Wozniak, Arkadiusz" userId="22f40050-3d6a-4cc4-8b14-5bbc968a0e58" providerId="ADAL" clId="{306CD74B-29AA-4312-8303-DC86333718BA}" dt="2023-10-03T09:50:06.099" v="133"/>
          <ac:cxnSpMkLst>
            <pc:docMk/>
            <pc:sldMk cId="2595699430" sldId="316"/>
            <ac:cxnSpMk id="46" creationId="{9A657A3B-9375-84A8-7F4A-4A47C2040C5A}"/>
          </ac:cxnSpMkLst>
        </pc:cxnChg>
        <pc:cxnChg chg="add del mod">
          <ac:chgData name="Wozniak, Arkadiusz" userId="22f40050-3d6a-4cc4-8b14-5bbc968a0e58" providerId="ADAL" clId="{306CD74B-29AA-4312-8303-DC86333718BA}" dt="2023-10-03T09:50:06.099" v="133"/>
          <ac:cxnSpMkLst>
            <pc:docMk/>
            <pc:sldMk cId="2595699430" sldId="316"/>
            <ac:cxnSpMk id="49" creationId="{B7194C88-CF73-63EC-842B-38E448390515}"/>
          </ac:cxnSpMkLst>
        </pc:cxnChg>
        <pc:cxnChg chg="add del mod">
          <ac:chgData name="Wozniak, Arkadiusz" userId="22f40050-3d6a-4cc4-8b14-5bbc968a0e58" providerId="ADAL" clId="{306CD74B-29AA-4312-8303-DC86333718BA}" dt="2023-10-03T09:50:06.099" v="133"/>
          <ac:cxnSpMkLst>
            <pc:docMk/>
            <pc:sldMk cId="2595699430" sldId="316"/>
            <ac:cxnSpMk id="52" creationId="{87C9B332-8EAB-32BB-CADE-0FF61D310380}"/>
          </ac:cxnSpMkLst>
        </pc:cxnChg>
        <pc:cxnChg chg="add del mod">
          <ac:chgData name="Wozniak, Arkadiusz" userId="22f40050-3d6a-4cc4-8b14-5bbc968a0e58" providerId="ADAL" clId="{306CD74B-29AA-4312-8303-DC86333718BA}" dt="2023-10-03T09:50:06.099" v="133"/>
          <ac:cxnSpMkLst>
            <pc:docMk/>
            <pc:sldMk cId="2595699430" sldId="316"/>
            <ac:cxnSpMk id="55" creationId="{194CD787-58BB-8D7F-2038-1561278D0A8F}"/>
          </ac:cxnSpMkLst>
        </pc:cxnChg>
        <pc:cxnChg chg="add del mod">
          <ac:chgData name="Wozniak, Arkadiusz" userId="22f40050-3d6a-4cc4-8b14-5bbc968a0e58" providerId="ADAL" clId="{306CD74B-29AA-4312-8303-DC86333718BA}" dt="2023-10-03T09:50:06.099" v="133"/>
          <ac:cxnSpMkLst>
            <pc:docMk/>
            <pc:sldMk cId="2595699430" sldId="316"/>
            <ac:cxnSpMk id="58" creationId="{67EBE0FB-7652-2998-F5A0-846D4997F136}"/>
          </ac:cxnSpMkLst>
        </pc:cxnChg>
      </pc:sldChg>
      <pc:sldChg chg="addSp delSp modSp add del modAnim modNotesTx">
        <pc:chgData name="Wozniak, Arkadiusz" userId="22f40050-3d6a-4cc4-8b14-5bbc968a0e58" providerId="ADAL" clId="{306CD74B-29AA-4312-8303-DC86333718BA}" dt="2023-10-03T09:56:04.693" v="177" actId="47"/>
        <pc:sldMkLst>
          <pc:docMk/>
          <pc:sldMk cId="323269925" sldId="317"/>
        </pc:sldMkLst>
        <pc:spChg chg="add del mod">
          <ac:chgData name="Wozniak, Arkadiusz" userId="22f40050-3d6a-4cc4-8b14-5bbc968a0e58" providerId="ADAL" clId="{306CD74B-29AA-4312-8303-DC86333718BA}" dt="2023-10-03T09:49:01.103" v="119" actId="478"/>
          <ac:spMkLst>
            <pc:docMk/>
            <pc:sldMk cId="323269925" sldId="317"/>
            <ac:spMk id="7" creationId="{BBD25EDB-4E79-775E-328C-62BF5D499DE8}"/>
          </ac:spMkLst>
        </pc:spChg>
        <pc:spChg chg="add del mod">
          <ac:chgData name="Wozniak, Arkadiusz" userId="22f40050-3d6a-4cc4-8b14-5bbc968a0e58" providerId="ADAL" clId="{306CD74B-29AA-4312-8303-DC86333718BA}" dt="2023-10-03T09:49:01.103" v="119" actId="478"/>
          <ac:spMkLst>
            <pc:docMk/>
            <pc:sldMk cId="323269925" sldId="317"/>
            <ac:spMk id="8" creationId="{7D11E3CC-014C-D0DC-195A-5AEFE0E5475C}"/>
          </ac:spMkLst>
        </pc:spChg>
        <pc:spChg chg="add del mod">
          <ac:chgData name="Wozniak, Arkadiusz" userId="22f40050-3d6a-4cc4-8b14-5bbc968a0e58" providerId="ADAL" clId="{306CD74B-29AA-4312-8303-DC86333718BA}" dt="2023-10-03T09:49:01.103" v="119" actId="478"/>
          <ac:spMkLst>
            <pc:docMk/>
            <pc:sldMk cId="323269925" sldId="317"/>
            <ac:spMk id="11" creationId="{EBDC2AF1-B228-F869-15E5-EE7B51C8E80C}"/>
          </ac:spMkLst>
        </pc:spChg>
        <pc:spChg chg="add del mod">
          <ac:chgData name="Wozniak, Arkadiusz" userId="22f40050-3d6a-4cc4-8b14-5bbc968a0e58" providerId="ADAL" clId="{306CD74B-29AA-4312-8303-DC86333718BA}" dt="2023-10-03T09:49:01.103" v="119" actId="478"/>
          <ac:spMkLst>
            <pc:docMk/>
            <pc:sldMk cId="323269925" sldId="317"/>
            <ac:spMk id="12" creationId="{7774A192-44CB-CAEE-E332-26C362FE8648}"/>
          </ac:spMkLst>
        </pc:spChg>
        <pc:spChg chg="add del mod">
          <ac:chgData name="Wozniak, Arkadiusz" userId="22f40050-3d6a-4cc4-8b14-5bbc968a0e58" providerId="ADAL" clId="{306CD74B-29AA-4312-8303-DC86333718BA}" dt="2023-10-03T09:49:01.103" v="119" actId="478"/>
          <ac:spMkLst>
            <pc:docMk/>
            <pc:sldMk cId="323269925" sldId="317"/>
            <ac:spMk id="18" creationId="{D63AA60A-7238-092E-33CA-E6F57D070DA2}"/>
          </ac:spMkLst>
        </pc:spChg>
        <pc:spChg chg="add del mod">
          <ac:chgData name="Wozniak, Arkadiusz" userId="22f40050-3d6a-4cc4-8b14-5bbc968a0e58" providerId="ADAL" clId="{306CD74B-29AA-4312-8303-DC86333718BA}" dt="2023-10-03T09:49:01.103" v="119" actId="478"/>
          <ac:spMkLst>
            <pc:docMk/>
            <pc:sldMk cId="323269925" sldId="317"/>
            <ac:spMk id="19" creationId="{31BBAAD6-EC65-119E-DEA2-FB4A57A95670}"/>
          </ac:spMkLst>
        </pc:spChg>
        <pc:spChg chg="add del mod">
          <ac:chgData name="Wozniak, Arkadiusz" userId="22f40050-3d6a-4cc4-8b14-5bbc968a0e58" providerId="ADAL" clId="{306CD74B-29AA-4312-8303-DC86333718BA}" dt="2023-10-03T09:49:01.103" v="119" actId="478"/>
          <ac:spMkLst>
            <pc:docMk/>
            <pc:sldMk cId="323269925" sldId="317"/>
            <ac:spMk id="23" creationId="{737D5002-BFC8-6BA3-8ED9-32E38634FAC4}"/>
          </ac:spMkLst>
        </pc:spChg>
        <pc:spChg chg="add del mod">
          <ac:chgData name="Wozniak, Arkadiusz" userId="22f40050-3d6a-4cc4-8b14-5bbc968a0e58" providerId="ADAL" clId="{306CD74B-29AA-4312-8303-DC86333718BA}" dt="2023-10-03T09:49:01.103" v="119" actId="478"/>
          <ac:spMkLst>
            <pc:docMk/>
            <pc:sldMk cId="323269925" sldId="317"/>
            <ac:spMk id="24" creationId="{89BA0828-3A84-8BA8-D9DB-30E747124A32}"/>
          </ac:spMkLst>
        </pc:spChg>
        <pc:spChg chg="add del mod">
          <ac:chgData name="Wozniak, Arkadiusz" userId="22f40050-3d6a-4cc4-8b14-5bbc968a0e58" providerId="ADAL" clId="{306CD74B-29AA-4312-8303-DC86333718BA}" dt="2023-10-03T09:49:01.103" v="119" actId="478"/>
          <ac:spMkLst>
            <pc:docMk/>
            <pc:sldMk cId="323269925" sldId="317"/>
            <ac:spMk id="29" creationId="{F2CD1655-DE13-44CC-8C6D-3D4C15DCD50E}"/>
          </ac:spMkLst>
        </pc:spChg>
        <pc:spChg chg="add del mod">
          <ac:chgData name="Wozniak, Arkadiusz" userId="22f40050-3d6a-4cc4-8b14-5bbc968a0e58" providerId="ADAL" clId="{306CD74B-29AA-4312-8303-DC86333718BA}" dt="2023-10-03T09:49:01.103" v="119" actId="478"/>
          <ac:spMkLst>
            <pc:docMk/>
            <pc:sldMk cId="323269925" sldId="317"/>
            <ac:spMk id="30" creationId="{9D33258B-83A2-0EAD-A737-BBFE1BD64F6B}"/>
          </ac:spMkLst>
        </pc:spChg>
        <pc:spChg chg="add del mod">
          <ac:chgData name="Wozniak, Arkadiusz" userId="22f40050-3d6a-4cc4-8b14-5bbc968a0e58" providerId="ADAL" clId="{306CD74B-29AA-4312-8303-DC86333718BA}" dt="2023-10-03T09:50:06.818" v="134"/>
          <ac:spMkLst>
            <pc:docMk/>
            <pc:sldMk cId="323269925" sldId="317"/>
            <ac:spMk id="37" creationId="{ED774AC2-669B-0FF9-7F7E-E9668B729B8A}"/>
          </ac:spMkLst>
        </pc:spChg>
        <pc:spChg chg="add del mod">
          <ac:chgData name="Wozniak, Arkadiusz" userId="22f40050-3d6a-4cc4-8b14-5bbc968a0e58" providerId="ADAL" clId="{306CD74B-29AA-4312-8303-DC86333718BA}" dt="2023-10-03T09:50:06.818" v="134"/>
          <ac:spMkLst>
            <pc:docMk/>
            <pc:sldMk cId="323269925" sldId="317"/>
            <ac:spMk id="38" creationId="{FE7366D5-2B0E-75F4-220D-2DE0E8F6AE98}"/>
          </ac:spMkLst>
        </pc:spChg>
        <pc:spChg chg="add del mod">
          <ac:chgData name="Wozniak, Arkadiusz" userId="22f40050-3d6a-4cc4-8b14-5bbc968a0e58" providerId="ADAL" clId="{306CD74B-29AA-4312-8303-DC86333718BA}" dt="2023-10-03T09:50:06.818" v="134"/>
          <ac:spMkLst>
            <pc:docMk/>
            <pc:sldMk cId="323269925" sldId="317"/>
            <ac:spMk id="41" creationId="{2B497BF9-991D-A717-4104-55233D5D03D8}"/>
          </ac:spMkLst>
        </pc:spChg>
        <pc:spChg chg="add del mod">
          <ac:chgData name="Wozniak, Arkadiusz" userId="22f40050-3d6a-4cc4-8b14-5bbc968a0e58" providerId="ADAL" clId="{306CD74B-29AA-4312-8303-DC86333718BA}" dt="2023-10-03T09:50:06.818" v="134"/>
          <ac:spMkLst>
            <pc:docMk/>
            <pc:sldMk cId="323269925" sldId="317"/>
            <ac:spMk id="42" creationId="{E613CC89-E2EA-84AF-3E87-BD902874C6FF}"/>
          </ac:spMkLst>
        </pc:spChg>
        <pc:spChg chg="add del mod">
          <ac:chgData name="Wozniak, Arkadiusz" userId="22f40050-3d6a-4cc4-8b14-5bbc968a0e58" providerId="ADAL" clId="{306CD74B-29AA-4312-8303-DC86333718BA}" dt="2023-10-03T09:50:06.818" v="134"/>
          <ac:spMkLst>
            <pc:docMk/>
            <pc:sldMk cId="323269925" sldId="317"/>
            <ac:spMk id="48" creationId="{869C6A89-11C0-6033-0F27-C49990CA50DE}"/>
          </ac:spMkLst>
        </pc:spChg>
        <pc:spChg chg="add del mod">
          <ac:chgData name="Wozniak, Arkadiusz" userId="22f40050-3d6a-4cc4-8b14-5bbc968a0e58" providerId="ADAL" clId="{306CD74B-29AA-4312-8303-DC86333718BA}" dt="2023-10-03T09:50:06.818" v="134"/>
          <ac:spMkLst>
            <pc:docMk/>
            <pc:sldMk cId="323269925" sldId="317"/>
            <ac:spMk id="49" creationId="{2EE62032-EF92-2FDA-13AE-4F0C18392B54}"/>
          </ac:spMkLst>
        </pc:spChg>
        <pc:spChg chg="add del mod">
          <ac:chgData name="Wozniak, Arkadiusz" userId="22f40050-3d6a-4cc4-8b14-5bbc968a0e58" providerId="ADAL" clId="{306CD74B-29AA-4312-8303-DC86333718BA}" dt="2023-10-03T09:50:06.818" v="134"/>
          <ac:spMkLst>
            <pc:docMk/>
            <pc:sldMk cId="323269925" sldId="317"/>
            <ac:spMk id="53" creationId="{0A9CF2EC-1348-1258-E122-8060F7694D95}"/>
          </ac:spMkLst>
        </pc:spChg>
        <pc:spChg chg="add del mod">
          <ac:chgData name="Wozniak, Arkadiusz" userId="22f40050-3d6a-4cc4-8b14-5bbc968a0e58" providerId="ADAL" clId="{306CD74B-29AA-4312-8303-DC86333718BA}" dt="2023-10-03T09:50:06.818" v="134"/>
          <ac:spMkLst>
            <pc:docMk/>
            <pc:sldMk cId="323269925" sldId="317"/>
            <ac:spMk id="54" creationId="{E61F7FBE-3E6A-644C-68AD-070679F6CB02}"/>
          </ac:spMkLst>
        </pc:spChg>
        <pc:spChg chg="add del mod">
          <ac:chgData name="Wozniak, Arkadiusz" userId="22f40050-3d6a-4cc4-8b14-5bbc968a0e58" providerId="ADAL" clId="{306CD74B-29AA-4312-8303-DC86333718BA}" dt="2023-10-03T09:50:06.818" v="134"/>
          <ac:spMkLst>
            <pc:docMk/>
            <pc:sldMk cId="323269925" sldId="317"/>
            <ac:spMk id="59" creationId="{F12B3D5F-8D0A-3D71-937F-5D46E73B49BA}"/>
          </ac:spMkLst>
        </pc:spChg>
        <pc:spChg chg="add del mod">
          <ac:chgData name="Wozniak, Arkadiusz" userId="22f40050-3d6a-4cc4-8b14-5bbc968a0e58" providerId="ADAL" clId="{306CD74B-29AA-4312-8303-DC86333718BA}" dt="2023-10-03T09:50:06.818" v="134"/>
          <ac:spMkLst>
            <pc:docMk/>
            <pc:sldMk cId="323269925" sldId="317"/>
            <ac:spMk id="60" creationId="{B5D802E2-533F-E2B9-78F2-EA29B8C1C19F}"/>
          </ac:spMkLst>
        </pc:spChg>
        <pc:spChg chg="add del mod">
          <ac:chgData name="Wozniak, Arkadiusz" userId="22f40050-3d6a-4cc4-8b14-5bbc968a0e58" providerId="ADAL" clId="{306CD74B-29AA-4312-8303-DC86333718BA}" dt="2023-10-03T09:50:06.818" v="134"/>
          <ac:spMkLst>
            <pc:docMk/>
            <pc:sldMk cId="323269925" sldId="317"/>
            <ac:spMk id="65" creationId="{87FC2733-DDAB-3BB8-CE0C-F43783C41C3B}"/>
          </ac:spMkLst>
        </pc:spChg>
        <pc:spChg chg="add del mod">
          <ac:chgData name="Wozniak, Arkadiusz" userId="22f40050-3d6a-4cc4-8b14-5bbc968a0e58" providerId="ADAL" clId="{306CD74B-29AA-4312-8303-DC86333718BA}" dt="2023-10-03T09:50:06.818" v="134"/>
          <ac:spMkLst>
            <pc:docMk/>
            <pc:sldMk cId="323269925" sldId="317"/>
            <ac:spMk id="66" creationId="{365CE2E4-C542-1E22-E7E3-4F310DC5AEF8}"/>
          </ac:spMkLst>
        </pc:spChg>
        <pc:spChg chg="add del mod">
          <ac:chgData name="Wozniak, Arkadiusz" userId="22f40050-3d6a-4cc4-8b14-5bbc968a0e58" providerId="ADAL" clId="{306CD74B-29AA-4312-8303-DC86333718BA}" dt="2023-10-03T09:50:33.072" v="136" actId="478"/>
          <ac:spMkLst>
            <pc:docMk/>
            <pc:sldMk cId="323269925" sldId="317"/>
            <ac:spMk id="71" creationId="{A706FB33-F6F0-6C0B-FCE2-A77A24E92953}"/>
          </ac:spMkLst>
        </pc:spChg>
        <pc:spChg chg="add del mod">
          <ac:chgData name="Wozniak, Arkadiusz" userId="22f40050-3d6a-4cc4-8b14-5bbc968a0e58" providerId="ADAL" clId="{306CD74B-29AA-4312-8303-DC86333718BA}" dt="2023-10-03T09:50:33.072" v="136" actId="478"/>
          <ac:spMkLst>
            <pc:docMk/>
            <pc:sldMk cId="323269925" sldId="317"/>
            <ac:spMk id="72" creationId="{0D98218A-BDDF-57D6-B2B6-C0FC332BDEC2}"/>
          </ac:spMkLst>
        </pc:spChg>
        <pc:spChg chg="add del mod">
          <ac:chgData name="Wozniak, Arkadiusz" userId="22f40050-3d6a-4cc4-8b14-5bbc968a0e58" providerId="ADAL" clId="{306CD74B-29AA-4312-8303-DC86333718BA}" dt="2023-10-03T09:50:33.072" v="136" actId="478"/>
          <ac:spMkLst>
            <pc:docMk/>
            <pc:sldMk cId="323269925" sldId="317"/>
            <ac:spMk id="75" creationId="{C1AF9D5E-F13A-8337-69B9-8E297F8D433A}"/>
          </ac:spMkLst>
        </pc:spChg>
        <pc:spChg chg="add del mod">
          <ac:chgData name="Wozniak, Arkadiusz" userId="22f40050-3d6a-4cc4-8b14-5bbc968a0e58" providerId="ADAL" clId="{306CD74B-29AA-4312-8303-DC86333718BA}" dt="2023-10-03T09:50:33.072" v="136" actId="478"/>
          <ac:spMkLst>
            <pc:docMk/>
            <pc:sldMk cId="323269925" sldId="317"/>
            <ac:spMk id="76" creationId="{A68289D4-392A-041E-27BD-43B4635B5CCA}"/>
          </ac:spMkLst>
        </pc:spChg>
        <pc:spChg chg="add del mod">
          <ac:chgData name="Wozniak, Arkadiusz" userId="22f40050-3d6a-4cc4-8b14-5bbc968a0e58" providerId="ADAL" clId="{306CD74B-29AA-4312-8303-DC86333718BA}" dt="2023-10-03T09:50:33.072" v="136" actId="478"/>
          <ac:spMkLst>
            <pc:docMk/>
            <pc:sldMk cId="323269925" sldId="317"/>
            <ac:spMk id="82" creationId="{7FA10F81-EAC5-AAD4-FF6E-1A9B90E3AAD7}"/>
          </ac:spMkLst>
        </pc:spChg>
        <pc:spChg chg="add del mod">
          <ac:chgData name="Wozniak, Arkadiusz" userId="22f40050-3d6a-4cc4-8b14-5bbc968a0e58" providerId="ADAL" clId="{306CD74B-29AA-4312-8303-DC86333718BA}" dt="2023-10-03T09:50:33.072" v="136" actId="478"/>
          <ac:spMkLst>
            <pc:docMk/>
            <pc:sldMk cId="323269925" sldId="317"/>
            <ac:spMk id="83" creationId="{9364B051-C0B1-C699-FAB9-394461B40E4D}"/>
          </ac:spMkLst>
        </pc:spChg>
        <pc:spChg chg="add del mod">
          <ac:chgData name="Wozniak, Arkadiusz" userId="22f40050-3d6a-4cc4-8b14-5bbc968a0e58" providerId="ADAL" clId="{306CD74B-29AA-4312-8303-DC86333718BA}" dt="2023-10-03T09:50:33.072" v="136" actId="478"/>
          <ac:spMkLst>
            <pc:docMk/>
            <pc:sldMk cId="323269925" sldId="317"/>
            <ac:spMk id="87" creationId="{716AED4C-1D8A-21EE-81FC-9540BEBABA47}"/>
          </ac:spMkLst>
        </pc:spChg>
        <pc:spChg chg="add del mod">
          <ac:chgData name="Wozniak, Arkadiusz" userId="22f40050-3d6a-4cc4-8b14-5bbc968a0e58" providerId="ADAL" clId="{306CD74B-29AA-4312-8303-DC86333718BA}" dt="2023-10-03T09:50:33.072" v="136" actId="478"/>
          <ac:spMkLst>
            <pc:docMk/>
            <pc:sldMk cId="323269925" sldId="317"/>
            <ac:spMk id="88" creationId="{BAAC88EB-A223-04B6-8524-72558DBA2969}"/>
          </ac:spMkLst>
        </pc:spChg>
        <pc:spChg chg="add del mod">
          <ac:chgData name="Wozniak, Arkadiusz" userId="22f40050-3d6a-4cc4-8b14-5bbc968a0e58" providerId="ADAL" clId="{306CD74B-29AA-4312-8303-DC86333718BA}" dt="2023-10-03T09:50:33.072" v="136" actId="478"/>
          <ac:spMkLst>
            <pc:docMk/>
            <pc:sldMk cId="323269925" sldId="317"/>
            <ac:spMk id="93" creationId="{54D732AB-FD63-42CA-7DE7-588DA2406309}"/>
          </ac:spMkLst>
        </pc:spChg>
        <pc:spChg chg="add del mod">
          <ac:chgData name="Wozniak, Arkadiusz" userId="22f40050-3d6a-4cc4-8b14-5bbc968a0e58" providerId="ADAL" clId="{306CD74B-29AA-4312-8303-DC86333718BA}" dt="2023-10-03T09:50:33.072" v="136" actId="478"/>
          <ac:spMkLst>
            <pc:docMk/>
            <pc:sldMk cId="323269925" sldId="317"/>
            <ac:spMk id="94" creationId="{9BF03BFC-242D-3FC1-8EBB-8C734034168D}"/>
          </ac:spMkLst>
        </pc:spChg>
        <pc:spChg chg="add del mod">
          <ac:chgData name="Wozniak, Arkadiusz" userId="22f40050-3d6a-4cc4-8b14-5bbc968a0e58" providerId="ADAL" clId="{306CD74B-29AA-4312-8303-DC86333718BA}" dt="2023-10-03T09:50:33.072" v="136" actId="478"/>
          <ac:spMkLst>
            <pc:docMk/>
            <pc:sldMk cId="323269925" sldId="317"/>
            <ac:spMk id="99" creationId="{389D6626-3F0F-C53E-2537-A2E27E02CCFB}"/>
          </ac:spMkLst>
        </pc:spChg>
        <pc:spChg chg="add del mod">
          <ac:chgData name="Wozniak, Arkadiusz" userId="22f40050-3d6a-4cc4-8b14-5bbc968a0e58" providerId="ADAL" clId="{306CD74B-29AA-4312-8303-DC86333718BA}" dt="2023-10-03T09:50:33.072" v="136" actId="478"/>
          <ac:spMkLst>
            <pc:docMk/>
            <pc:sldMk cId="323269925" sldId="317"/>
            <ac:spMk id="100" creationId="{69BE7D8D-CDD2-DEE3-0675-5606A12DDB73}"/>
          </ac:spMkLst>
        </pc:spChg>
        <pc:picChg chg="add del mod">
          <ac:chgData name="Wozniak, Arkadiusz" userId="22f40050-3d6a-4cc4-8b14-5bbc968a0e58" providerId="ADAL" clId="{306CD74B-29AA-4312-8303-DC86333718BA}" dt="2023-10-03T09:49:01.103" v="119" actId="478"/>
          <ac:picMkLst>
            <pc:docMk/>
            <pc:sldMk cId="323269925" sldId="317"/>
            <ac:picMk id="4" creationId="{EE1F2033-7F14-98FB-2894-B6616B801379}"/>
          </ac:picMkLst>
        </pc:picChg>
        <pc:picChg chg="add del mod">
          <ac:chgData name="Wozniak, Arkadiusz" userId="22f40050-3d6a-4cc4-8b14-5bbc968a0e58" providerId="ADAL" clId="{306CD74B-29AA-4312-8303-DC86333718BA}" dt="2023-10-03T09:49:01.103" v="119" actId="478"/>
          <ac:picMkLst>
            <pc:docMk/>
            <pc:sldMk cId="323269925" sldId="317"/>
            <ac:picMk id="5" creationId="{9BC7855C-0EE8-C8CD-6F09-CDC6A5E7D5BE}"/>
          </ac:picMkLst>
        </pc:picChg>
        <pc:picChg chg="add del mod">
          <ac:chgData name="Wozniak, Arkadiusz" userId="22f40050-3d6a-4cc4-8b14-5bbc968a0e58" providerId="ADAL" clId="{306CD74B-29AA-4312-8303-DC86333718BA}" dt="2023-10-03T09:49:01.103" v="119" actId="478"/>
          <ac:picMkLst>
            <pc:docMk/>
            <pc:sldMk cId="323269925" sldId="317"/>
            <ac:picMk id="14" creationId="{82AD23C0-5DF9-EFFA-3AE7-A5F3D8523155}"/>
          </ac:picMkLst>
        </pc:picChg>
        <pc:picChg chg="add del mod">
          <ac:chgData name="Wozniak, Arkadiusz" userId="22f40050-3d6a-4cc4-8b14-5bbc968a0e58" providerId="ADAL" clId="{306CD74B-29AA-4312-8303-DC86333718BA}" dt="2023-10-03T09:49:01.103" v="119" actId="478"/>
          <ac:picMkLst>
            <pc:docMk/>
            <pc:sldMk cId="323269925" sldId="317"/>
            <ac:picMk id="15" creationId="{DA032103-B592-07F6-7770-16E16797D48F}"/>
          </ac:picMkLst>
        </pc:picChg>
        <pc:picChg chg="add del mod">
          <ac:chgData name="Wozniak, Arkadiusz" userId="22f40050-3d6a-4cc4-8b14-5bbc968a0e58" providerId="ADAL" clId="{306CD74B-29AA-4312-8303-DC86333718BA}" dt="2023-10-03T09:49:01.103" v="119" actId="478"/>
          <ac:picMkLst>
            <pc:docMk/>
            <pc:sldMk cId="323269925" sldId="317"/>
            <ac:picMk id="16" creationId="{29F93D3C-861E-D5A1-B156-DEE92A18FC9D}"/>
          </ac:picMkLst>
        </pc:picChg>
        <pc:picChg chg="add del mod">
          <ac:chgData name="Wozniak, Arkadiusz" userId="22f40050-3d6a-4cc4-8b14-5bbc968a0e58" providerId="ADAL" clId="{306CD74B-29AA-4312-8303-DC86333718BA}" dt="2023-10-03T09:49:01.103" v="119" actId="478"/>
          <ac:picMkLst>
            <pc:docMk/>
            <pc:sldMk cId="323269925" sldId="317"/>
            <ac:picMk id="21" creationId="{89634388-DBF6-9CA4-2B3B-7D12A4176526}"/>
          </ac:picMkLst>
        </pc:picChg>
        <pc:picChg chg="add del mod">
          <ac:chgData name="Wozniak, Arkadiusz" userId="22f40050-3d6a-4cc4-8b14-5bbc968a0e58" providerId="ADAL" clId="{306CD74B-29AA-4312-8303-DC86333718BA}" dt="2023-10-03T09:49:01.103" v="119" actId="478"/>
          <ac:picMkLst>
            <pc:docMk/>
            <pc:sldMk cId="323269925" sldId="317"/>
            <ac:picMk id="26" creationId="{44F9D1AE-F526-CE79-6547-F3B89D20BFDF}"/>
          </ac:picMkLst>
        </pc:picChg>
        <pc:picChg chg="add del mod">
          <ac:chgData name="Wozniak, Arkadiusz" userId="22f40050-3d6a-4cc4-8b14-5bbc968a0e58" providerId="ADAL" clId="{306CD74B-29AA-4312-8303-DC86333718BA}" dt="2023-10-03T09:49:01.103" v="119" actId="478"/>
          <ac:picMkLst>
            <pc:docMk/>
            <pc:sldMk cId="323269925" sldId="317"/>
            <ac:picMk id="27" creationId="{8B4F951C-04D1-D9A4-F3F7-067BA30CE06A}"/>
          </ac:picMkLst>
        </pc:picChg>
        <pc:picChg chg="add del mod">
          <ac:chgData name="Wozniak, Arkadiusz" userId="22f40050-3d6a-4cc4-8b14-5bbc968a0e58" providerId="ADAL" clId="{306CD74B-29AA-4312-8303-DC86333718BA}" dt="2023-10-03T09:49:01.103" v="119" actId="478"/>
          <ac:picMkLst>
            <pc:docMk/>
            <pc:sldMk cId="323269925" sldId="317"/>
            <ac:picMk id="32" creationId="{20F53E44-3B8C-A270-DCDB-5611BC2828E2}"/>
          </ac:picMkLst>
        </pc:picChg>
        <pc:picChg chg="add del mod">
          <ac:chgData name="Wozniak, Arkadiusz" userId="22f40050-3d6a-4cc4-8b14-5bbc968a0e58" providerId="ADAL" clId="{306CD74B-29AA-4312-8303-DC86333718BA}" dt="2023-10-03T09:49:01.103" v="119" actId="478"/>
          <ac:picMkLst>
            <pc:docMk/>
            <pc:sldMk cId="323269925" sldId="317"/>
            <ac:picMk id="33" creationId="{4272F2A1-2B2B-CE09-B79D-B8D5A89498E9}"/>
          </ac:picMkLst>
        </pc:picChg>
        <pc:picChg chg="add del mod">
          <ac:chgData name="Wozniak, Arkadiusz" userId="22f40050-3d6a-4cc4-8b14-5bbc968a0e58" providerId="ADAL" clId="{306CD74B-29AA-4312-8303-DC86333718BA}" dt="2023-10-03T09:50:06.818" v="134"/>
          <ac:picMkLst>
            <pc:docMk/>
            <pc:sldMk cId="323269925" sldId="317"/>
            <ac:picMk id="34" creationId="{9A988632-2762-BE15-42E1-7EF4906D6EC0}"/>
          </ac:picMkLst>
        </pc:picChg>
        <pc:picChg chg="add del mod">
          <ac:chgData name="Wozniak, Arkadiusz" userId="22f40050-3d6a-4cc4-8b14-5bbc968a0e58" providerId="ADAL" clId="{306CD74B-29AA-4312-8303-DC86333718BA}" dt="2023-10-03T09:50:06.818" v="134"/>
          <ac:picMkLst>
            <pc:docMk/>
            <pc:sldMk cId="323269925" sldId="317"/>
            <ac:picMk id="35" creationId="{C0371098-78D5-0F7B-A8AA-86AFDA4D208B}"/>
          </ac:picMkLst>
        </pc:picChg>
        <pc:picChg chg="add del mod">
          <ac:chgData name="Wozniak, Arkadiusz" userId="22f40050-3d6a-4cc4-8b14-5bbc968a0e58" providerId="ADAL" clId="{306CD74B-29AA-4312-8303-DC86333718BA}" dt="2023-10-03T09:50:06.818" v="134"/>
          <ac:picMkLst>
            <pc:docMk/>
            <pc:sldMk cId="323269925" sldId="317"/>
            <ac:picMk id="44" creationId="{EAF2500A-7BBC-1F81-9BFE-FA775D629414}"/>
          </ac:picMkLst>
        </pc:picChg>
        <pc:picChg chg="add del mod">
          <ac:chgData name="Wozniak, Arkadiusz" userId="22f40050-3d6a-4cc4-8b14-5bbc968a0e58" providerId="ADAL" clId="{306CD74B-29AA-4312-8303-DC86333718BA}" dt="2023-10-03T09:50:06.818" v="134"/>
          <ac:picMkLst>
            <pc:docMk/>
            <pc:sldMk cId="323269925" sldId="317"/>
            <ac:picMk id="45" creationId="{3C9DF9F9-C142-B34C-C94A-32F022D34CCA}"/>
          </ac:picMkLst>
        </pc:picChg>
        <pc:picChg chg="add del mod">
          <ac:chgData name="Wozniak, Arkadiusz" userId="22f40050-3d6a-4cc4-8b14-5bbc968a0e58" providerId="ADAL" clId="{306CD74B-29AA-4312-8303-DC86333718BA}" dt="2023-10-03T09:50:06.818" v="134"/>
          <ac:picMkLst>
            <pc:docMk/>
            <pc:sldMk cId="323269925" sldId="317"/>
            <ac:picMk id="46" creationId="{A21EEF0B-C9CE-BF7A-003E-5B4939C69CE6}"/>
          </ac:picMkLst>
        </pc:picChg>
        <pc:picChg chg="add del mod">
          <ac:chgData name="Wozniak, Arkadiusz" userId="22f40050-3d6a-4cc4-8b14-5bbc968a0e58" providerId="ADAL" clId="{306CD74B-29AA-4312-8303-DC86333718BA}" dt="2023-10-03T09:50:06.818" v="134"/>
          <ac:picMkLst>
            <pc:docMk/>
            <pc:sldMk cId="323269925" sldId="317"/>
            <ac:picMk id="51" creationId="{DD154787-275E-84CF-FA88-424D5F83DB43}"/>
          </ac:picMkLst>
        </pc:picChg>
        <pc:picChg chg="add del mod">
          <ac:chgData name="Wozniak, Arkadiusz" userId="22f40050-3d6a-4cc4-8b14-5bbc968a0e58" providerId="ADAL" clId="{306CD74B-29AA-4312-8303-DC86333718BA}" dt="2023-10-03T09:50:06.818" v="134"/>
          <ac:picMkLst>
            <pc:docMk/>
            <pc:sldMk cId="323269925" sldId="317"/>
            <ac:picMk id="56" creationId="{AA93A510-04C4-1719-B348-8A9BF320CDA9}"/>
          </ac:picMkLst>
        </pc:picChg>
        <pc:picChg chg="add del mod">
          <ac:chgData name="Wozniak, Arkadiusz" userId="22f40050-3d6a-4cc4-8b14-5bbc968a0e58" providerId="ADAL" clId="{306CD74B-29AA-4312-8303-DC86333718BA}" dt="2023-10-03T09:50:06.818" v="134"/>
          <ac:picMkLst>
            <pc:docMk/>
            <pc:sldMk cId="323269925" sldId="317"/>
            <ac:picMk id="57" creationId="{73795F6A-9A32-6C2D-F2C4-1C2E3AC34774}"/>
          </ac:picMkLst>
        </pc:picChg>
        <pc:picChg chg="add del mod">
          <ac:chgData name="Wozniak, Arkadiusz" userId="22f40050-3d6a-4cc4-8b14-5bbc968a0e58" providerId="ADAL" clId="{306CD74B-29AA-4312-8303-DC86333718BA}" dt="2023-10-03T09:50:06.818" v="134"/>
          <ac:picMkLst>
            <pc:docMk/>
            <pc:sldMk cId="323269925" sldId="317"/>
            <ac:picMk id="62" creationId="{5430F94A-902B-E94E-6CBA-E03862D363B4}"/>
          </ac:picMkLst>
        </pc:picChg>
        <pc:picChg chg="add del mod">
          <ac:chgData name="Wozniak, Arkadiusz" userId="22f40050-3d6a-4cc4-8b14-5bbc968a0e58" providerId="ADAL" clId="{306CD74B-29AA-4312-8303-DC86333718BA}" dt="2023-10-03T09:50:06.818" v="134"/>
          <ac:picMkLst>
            <pc:docMk/>
            <pc:sldMk cId="323269925" sldId="317"/>
            <ac:picMk id="63" creationId="{EF1332EC-8F29-7E27-E8FE-DA489F6FB67E}"/>
          </ac:picMkLst>
        </pc:picChg>
        <pc:picChg chg="add del mod">
          <ac:chgData name="Wozniak, Arkadiusz" userId="22f40050-3d6a-4cc4-8b14-5bbc968a0e58" providerId="ADAL" clId="{306CD74B-29AA-4312-8303-DC86333718BA}" dt="2023-10-03T09:50:06.818" v="134"/>
          <ac:picMkLst>
            <pc:docMk/>
            <pc:sldMk cId="323269925" sldId="317"/>
            <ac:picMk id="67" creationId="{FBD29287-B374-5D4E-3204-AAE1B2400533}"/>
          </ac:picMkLst>
        </pc:picChg>
        <pc:picChg chg="add del mod">
          <ac:chgData name="Wozniak, Arkadiusz" userId="22f40050-3d6a-4cc4-8b14-5bbc968a0e58" providerId="ADAL" clId="{306CD74B-29AA-4312-8303-DC86333718BA}" dt="2023-10-03T09:50:33.072" v="136" actId="478"/>
          <ac:picMkLst>
            <pc:docMk/>
            <pc:sldMk cId="323269925" sldId="317"/>
            <ac:picMk id="68" creationId="{64437D29-D829-3FD8-D40D-DA2A815D4B88}"/>
          </ac:picMkLst>
        </pc:picChg>
        <pc:picChg chg="add del mod">
          <ac:chgData name="Wozniak, Arkadiusz" userId="22f40050-3d6a-4cc4-8b14-5bbc968a0e58" providerId="ADAL" clId="{306CD74B-29AA-4312-8303-DC86333718BA}" dt="2023-10-03T09:50:33.072" v="136" actId="478"/>
          <ac:picMkLst>
            <pc:docMk/>
            <pc:sldMk cId="323269925" sldId="317"/>
            <ac:picMk id="69" creationId="{58CAAEB5-5DD4-1D04-CF00-F1E5A24CC50F}"/>
          </ac:picMkLst>
        </pc:picChg>
        <pc:picChg chg="add del mod">
          <ac:chgData name="Wozniak, Arkadiusz" userId="22f40050-3d6a-4cc4-8b14-5bbc968a0e58" providerId="ADAL" clId="{306CD74B-29AA-4312-8303-DC86333718BA}" dt="2023-10-03T09:50:33.072" v="136" actId="478"/>
          <ac:picMkLst>
            <pc:docMk/>
            <pc:sldMk cId="323269925" sldId="317"/>
            <ac:picMk id="78" creationId="{8765894D-D012-E03A-E2F1-2C6B877A99B3}"/>
          </ac:picMkLst>
        </pc:picChg>
        <pc:picChg chg="add del mod">
          <ac:chgData name="Wozniak, Arkadiusz" userId="22f40050-3d6a-4cc4-8b14-5bbc968a0e58" providerId="ADAL" clId="{306CD74B-29AA-4312-8303-DC86333718BA}" dt="2023-10-03T09:50:33.072" v="136" actId="478"/>
          <ac:picMkLst>
            <pc:docMk/>
            <pc:sldMk cId="323269925" sldId="317"/>
            <ac:picMk id="79" creationId="{96A9043E-9DBB-D2C5-B5AC-37D841C3C76F}"/>
          </ac:picMkLst>
        </pc:picChg>
        <pc:picChg chg="add del mod">
          <ac:chgData name="Wozniak, Arkadiusz" userId="22f40050-3d6a-4cc4-8b14-5bbc968a0e58" providerId="ADAL" clId="{306CD74B-29AA-4312-8303-DC86333718BA}" dt="2023-10-03T09:50:33.072" v="136" actId="478"/>
          <ac:picMkLst>
            <pc:docMk/>
            <pc:sldMk cId="323269925" sldId="317"/>
            <ac:picMk id="80" creationId="{065E3EA8-6BFC-70D2-E986-6891D9CDF53C}"/>
          </ac:picMkLst>
        </pc:picChg>
        <pc:picChg chg="add del mod">
          <ac:chgData name="Wozniak, Arkadiusz" userId="22f40050-3d6a-4cc4-8b14-5bbc968a0e58" providerId="ADAL" clId="{306CD74B-29AA-4312-8303-DC86333718BA}" dt="2023-10-03T09:50:33.072" v="136" actId="478"/>
          <ac:picMkLst>
            <pc:docMk/>
            <pc:sldMk cId="323269925" sldId="317"/>
            <ac:picMk id="85" creationId="{1AD4641B-1346-FEB4-26C4-7C4D808D2527}"/>
          </ac:picMkLst>
        </pc:picChg>
        <pc:picChg chg="add del mod">
          <ac:chgData name="Wozniak, Arkadiusz" userId="22f40050-3d6a-4cc4-8b14-5bbc968a0e58" providerId="ADAL" clId="{306CD74B-29AA-4312-8303-DC86333718BA}" dt="2023-10-03T09:50:33.072" v="136" actId="478"/>
          <ac:picMkLst>
            <pc:docMk/>
            <pc:sldMk cId="323269925" sldId="317"/>
            <ac:picMk id="90" creationId="{52DE45C8-233C-BE08-A5A0-5666607F927E}"/>
          </ac:picMkLst>
        </pc:picChg>
        <pc:picChg chg="add del mod">
          <ac:chgData name="Wozniak, Arkadiusz" userId="22f40050-3d6a-4cc4-8b14-5bbc968a0e58" providerId="ADAL" clId="{306CD74B-29AA-4312-8303-DC86333718BA}" dt="2023-10-03T09:50:33.072" v="136" actId="478"/>
          <ac:picMkLst>
            <pc:docMk/>
            <pc:sldMk cId="323269925" sldId="317"/>
            <ac:picMk id="91" creationId="{80568326-6588-D3B6-F2B5-ACC74B8F57C4}"/>
          </ac:picMkLst>
        </pc:picChg>
        <pc:picChg chg="add del mod">
          <ac:chgData name="Wozniak, Arkadiusz" userId="22f40050-3d6a-4cc4-8b14-5bbc968a0e58" providerId="ADAL" clId="{306CD74B-29AA-4312-8303-DC86333718BA}" dt="2023-10-03T09:50:33.072" v="136" actId="478"/>
          <ac:picMkLst>
            <pc:docMk/>
            <pc:sldMk cId="323269925" sldId="317"/>
            <ac:picMk id="96" creationId="{60A18CBB-61D2-0C3E-28DF-12BEACB05216}"/>
          </ac:picMkLst>
        </pc:picChg>
        <pc:picChg chg="add del mod">
          <ac:chgData name="Wozniak, Arkadiusz" userId="22f40050-3d6a-4cc4-8b14-5bbc968a0e58" providerId="ADAL" clId="{306CD74B-29AA-4312-8303-DC86333718BA}" dt="2023-10-03T09:50:33.072" v="136" actId="478"/>
          <ac:picMkLst>
            <pc:docMk/>
            <pc:sldMk cId="323269925" sldId="317"/>
            <ac:picMk id="97" creationId="{84E9ECB6-5069-6F74-7EE9-153D1B884AD6}"/>
          </ac:picMkLst>
        </pc:picChg>
        <pc:picChg chg="add del mod">
          <ac:chgData name="Wozniak, Arkadiusz" userId="22f40050-3d6a-4cc4-8b14-5bbc968a0e58" providerId="ADAL" clId="{306CD74B-29AA-4312-8303-DC86333718BA}" dt="2023-10-03T09:50:33.072" v="136" actId="478"/>
          <ac:picMkLst>
            <pc:docMk/>
            <pc:sldMk cId="323269925" sldId="317"/>
            <ac:picMk id="101" creationId="{7ED818A1-386B-2B58-71D1-8B327C3579B5}"/>
          </ac:picMkLst>
        </pc:picChg>
        <pc:cxnChg chg="add del mod">
          <ac:chgData name="Wozniak, Arkadiusz" userId="22f40050-3d6a-4cc4-8b14-5bbc968a0e58" providerId="ADAL" clId="{306CD74B-29AA-4312-8303-DC86333718BA}" dt="2023-10-03T09:49:01.103" v="119" actId="478"/>
          <ac:cxnSpMkLst>
            <pc:docMk/>
            <pc:sldMk cId="323269925" sldId="317"/>
            <ac:cxnSpMk id="6" creationId="{0F479A65-B2E2-6966-906B-694799D346F6}"/>
          </ac:cxnSpMkLst>
        </pc:cxnChg>
        <pc:cxnChg chg="add del mod">
          <ac:chgData name="Wozniak, Arkadiusz" userId="22f40050-3d6a-4cc4-8b14-5bbc968a0e58" providerId="ADAL" clId="{306CD74B-29AA-4312-8303-DC86333718BA}" dt="2023-10-03T09:49:01.103" v="119" actId="478"/>
          <ac:cxnSpMkLst>
            <pc:docMk/>
            <pc:sldMk cId="323269925" sldId="317"/>
            <ac:cxnSpMk id="9" creationId="{6B76D187-A4B5-2950-3698-51BEEDBE42CB}"/>
          </ac:cxnSpMkLst>
        </pc:cxnChg>
        <pc:cxnChg chg="add del mod">
          <ac:chgData name="Wozniak, Arkadiusz" userId="22f40050-3d6a-4cc4-8b14-5bbc968a0e58" providerId="ADAL" clId="{306CD74B-29AA-4312-8303-DC86333718BA}" dt="2023-10-03T09:49:01.103" v="119" actId="478"/>
          <ac:cxnSpMkLst>
            <pc:docMk/>
            <pc:sldMk cId="323269925" sldId="317"/>
            <ac:cxnSpMk id="10" creationId="{E3462680-A5AA-AE1E-EB5B-84A0CBD6CA01}"/>
          </ac:cxnSpMkLst>
        </pc:cxnChg>
        <pc:cxnChg chg="add del mod">
          <ac:chgData name="Wozniak, Arkadiusz" userId="22f40050-3d6a-4cc4-8b14-5bbc968a0e58" providerId="ADAL" clId="{306CD74B-29AA-4312-8303-DC86333718BA}" dt="2023-10-03T09:49:01.103" v="119" actId="478"/>
          <ac:cxnSpMkLst>
            <pc:docMk/>
            <pc:sldMk cId="323269925" sldId="317"/>
            <ac:cxnSpMk id="13" creationId="{F1FAB8AB-1055-2A5A-73F7-AA6F45DF58F0}"/>
          </ac:cxnSpMkLst>
        </pc:cxnChg>
        <pc:cxnChg chg="add del mod">
          <ac:chgData name="Wozniak, Arkadiusz" userId="22f40050-3d6a-4cc4-8b14-5bbc968a0e58" providerId="ADAL" clId="{306CD74B-29AA-4312-8303-DC86333718BA}" dt="2023-10-03T09:49:01.103" v="119" actId="478"/>
          <ac:cxnSpMkLst>
            <pc:docMk/>
            <pc:sldMk cId="323269925" sldId="317"/>
            <ac:cxnSpMk id="17" creationId="{9D970AE3-2081-3973-091D-30F9A155F720}"/>
          </ac:cxnSpMkLst>
        </pc:cxnChg>
        <pc:cxnChg chg="add del mod">
          <ac:chgData name="Wozniak, Arkadiusz" userId="22f40050-3d6a-4cc4-8b14-5bbc968a0e58" providerId="ADAL" clId="{306CD74B-29AA-4312-8303-DC86333718BA}" dt="2023-10-03T09:49:01.103" v="119" actId="478"/>
          <ac:cxnSpMkLst>
            <pc:docMk/>
            <pc:sldMk cId="323269925" sldId="317"/>
            <ac:cxnSpMk id="20" creationId="{E1037DED-E7E7-D201-9242-1861119836BF}"/>
          </ac:cxnSpMkLst>
        </pc:cxnChg>
        <pc:cxnChg chg="add del mod">
          <ac:chgData name="Wozniak, Arkadiusz" userId="22f40050-3d6a-4cc4-8b14-5bbc968a0e58" providerId="ADAL" clId="{306CD74B-29AA-4312-8303-DC86333718BA}" dt="2023-10-03T09:49:01.103" v="119" actId="478"/>
          <ac:cxnSpMkLst>
            <pc:docMk/>
            <pc:sldMk cId="323269925" sldId="317"/>
            <ac:cxnSpMk id="22" creationId="{DF030C32-FDFE-4BB1-AE84-E23E6F58EEB6}"/>
          </ac:cxnSpMkLst>
        </pc:cxnChg>
        <pc:cxnChg chg="add del mod">
          <ac:chgData name="Wozniak, Arkadiusz" userId="22f40050-3d6a-4cc4-8b14-5bbc968a0e58" providerId="ADAL" clId="{306CD74B-29AA-4312-8303-DC86333718BA}" dt="2023-10-03T09:49:01.103" v="119" actId="478"/>
          <ac:cxnSpMkLst>
            <pc:docMk/>
            <pc:sldMk cId="323269925" sldId="317"/>
            <ac:cxnSpMk id="25" creationId="{73D058B8-5D32-7954-F53E-BFFFF8DEB0C8}"/>
          </ac:cxnSpMkLst>
        </pc:cxnChg>
        <pc:cxnChg chg="add del mod">
          <ac:chgData name="Wozniak, Arkadiusz" userId="22f40050-3d6a-4cc4-8b14-5bbc968a0e58" providerId="ADAL" clId="{306CD74B-29AA-4312-8303-DC86333718BA}" dt="2023-10-03T09:49:01.103" v="119" actId="478"/>
          <ac:cxnSpMkLst>
            <pc:docMk/>
            <pc:sldMk cId="323269925" sldId="317"/>
            <ac:cxnSpMk id="28" creationId="{935B3712-435D-28D9-49D0-5D088AAA644A}"/>
          </ac:cxnSpMkLst>
        </pc:cxnChg>
        <pc:cxnChg chg="add del mod">
          <ac:chgData name="Wozniak, Arkadiusz" userId="22f40050-3d6a-4cc4-8b14-5bbc968a0e58" providerId="ADAL" clId="{306CD74B-29AA-4312-8303-DC86333718BA}" dt="2023-10-03T09:49:01.103" v="119" actId="478"/>
          <ac:cxnSpMkLst>
            <pc:docMk/>
            <pc:sldMk cId="323269925" sldId="317"/>
            <ac:cxnSpMk id="31" creationId="{5CBE88B4-4166-ED07-2F2E-1A81D67ADAFA}"/>
          </ac:cxnSpMkLst>
        </pc:cxnChg>
        <pc:cxnChg chg="add del mod">
          <ac:chgData name="Wozniak, Arkadiusz" userId="22f40050-3d6a-4cc4-8b14-5bbc968a0e58" providerId="ADAL" clId="{306CD74B-29AA-4312-8303-DC86333718BA}" dt="2023-10-03T09:50:06.818" v="134"/>
          <ac:cxnSpMkLst>
            <pc:docMk/>
            <pc:sldMk cId="323269925" sldId="317"/>
            <ac:cxnSpMk id="36" creationId="{2E92C5B6-6A45-D962-7183-523293A18E92}"/>
          </ac:cxnSpMkLst>
        </pc:cxnChg>
        <pc:cxnChg chg="add del mod">
          <ac:chgData name="Wozniak, Arkadiusz" userId="22f40050-3d6a-4cc4-8b14-5bbc968a0e58" providerId="ADAL" clId="{306CD74B-29AA-4312-8303-DC86333718BA}" dt="2023-10-03T09:50:06.818" v="134"/>
          <ac:cxnSpMkLst>
            <pc:docMk/>
            <pc:sldMk cId="323269925" sldId="317"/>
            <ac:cxnSpMk id="39" creationId="{62B6671A-F96D-341B-DE4F-9F6AB7F9729F}"/>
          </ac:cxnSpMkLst>
        </pc:cxnChg>
        <pc:cxnChg chg="add del mod">
          <ac:chgData name="Wozniak, Arkadiusz" userId="22f40050-3d6a-4cc4-8b14-5bbc968a0e58" providerId="ADAL" clId="{306CD74B-29AA-4312-8303-DC86333718BA}" dt="2023-10-03T09:50:06.818" v="134"/>
          <ac:cxnSpMkLst>
            <pc:docMk/>
            <pc:sldMk cId="323269925" sldId="317"/>
            <ac:cxnSpMk id="40" creationId="{92692B46-3F33-EFBB-5897-3D15F5FD5E09}"/>
          </ac:cxnSpMkLst>
        </pc:cxnChg>
        <pc:cxnChg chg="add del mod">
          <ac:chgData name="Wozniak, Arkadiusz" userId="22f40050-3d6a-4cc4-8b14-5bbc968a0e58" providerId="ADAL" clId="{306CD74B-29AA-4312-8303-DC86333718BA}" dt="2023-10-03T09:50:06.818" v="134"/>
          <ac:cxnSpMkLst>
            <pc:docMk/>
            <pc:sldMk cId="323269925" sldId="317"/>
            <ac:cxnSpMk id="43" creationId="{1A5919BE-B820-D867-ABAE-4041F06750F3}"/>
          </ac:cxnSpMkLst>
        </pc:cxnChg>
        <pc:cxnChg chg="add del mod">
          <ac:chgData name="Wozniak, Arkadiusz" userId="22f40050-3d6a-4cc4-8b14-5bbc968a0e58" providerId="ADAL" clId="{306CD74B-29AA-4312-8303-DC86333718BA}" dt="2023-10-03T09:50:06.818" v="134"/>
          <ac:cxnSpMkLst>
            <pc:docMk/>
            <pc:sldMk cId="323269925" sldId="317"/>
            <ac:cxnSpMk id="47" creationId="{8179CFF4-DD20-4495-DD35-E50616AE89FF}"/>
          </ac:cxnSpMkLst>
        </pc:cxnChg>
        <pc:cxnChg chg="add del mod">
          <ac:chgData name="Wozniak, Arkadiusz" userId="22f40050-3d6a-4cc4-8b14-5bbc968a0e58" providerId="ADAL" clId="{306CD74B-29AA-4312-8303-DC86333718BA}" dt="2023-10-03T09:50:06.818" v="134"/>
          <ac:cxnSpMkLst>
            <pc:docMk/>
            <pc:sldMk cId="323269925" sldId="317"/>
            <ac:cxnSpMk id="50" creationId="{1F42AF6A-A89B-7F4E-7856-AA5D8C9A5284}"/>
          </ac:cxnSpMkLst>
        </pc:cxnChg>
        <pc:cxnChg chg="add del mod">
          <ac:chgData name="Wozniak, Arkadiusz" userId="22f40050-3d6a-4cc4-8b14-5bbc968a0e58" providerId="ADAL" clId="{306CD74B-29AA-4312-8303-DC86333718BA}" dt="2023-10-03T09:50:06.818" v="134"/>
          <ac:cxnSpMkLst>
            <pc:docMk/>
            <pc:sldMk cId="323269925" sldId="317"/>
            <ac:cxnSpMk id="52" creationId="{90609FAB-CAE1-EEBE-3948-EB5704532974}"/>
          </ac:cxnSpMkLst>
        </pc:cxnChg>
        <pc:cxnChg chg="add del mod">
          <ac:chgData name="Wozniak, Arkadiusz" userId="22f40050-3d6a-4cc4-8b14-5bbc968a0e58" providerId="ADAL" clId="{306CD74B-29AA-4312-8303-DC86333718BA}" dt="2023-10-03T09:50:06.818" v="134"/>
          <ac:cxnSpMkLst>
            <pc:docMk/>
            <pc:sldMk cId="323269925" sldId="317"/>
            <ac:cxnSpMk id="55" creationId="{1EAEF362-5745-C4AD-4B1C-BEBD4E5012C2}"/>
          </ac:cxnSpMkLst>
        </pc:cxnChg>
        <pc:cxnChg chg="add del mod">
          <ac:chgData name="Wozniak, Arkadiusz" userId="22f40050-3d6a-4cc4-8b14-5bbc968a0e58" providerId="ADAL" clId="{306CD74B-29AA-4312-8303-DC86333718BA}" dt="2023-10-03T09:50:06.818" v="134"/>
          <ac:cxnSpMkLst>
            <pc:docMk/>
            <pc:sldMk cId="323269925" sldId="317"/>
            <ac:cxnSpMk id="58" creationId="{499C1411-8277-6CA7-39F4-B745F9CB425F}"/>
          </ac:cxnSpMkLst>
        </pc:cxnChg>
        <pc:cxnChg chg="add del mod">
          <ac:chgData name="Wozniak, Arkadiusz" userId="22f40050-3d6a-4cc4-8b14-5bbc968a0e58" providerId="ADAL" clId="{306CD74B-29AA-4312-8303-DC86333718BA}" dt="2023-10-03T09:50:06.818" v="134"/>
          <ac:cxnSpMkLst>
            <pc:docMk/>
            <pc:sldMk cId="323269925" sldId="317"/>
            <ac:cxnSpMk id="61" creationId="{36384DC6-8028-07EE-5C5C-DA0DAAC59705}"/>
          </ac:cxnSpMkLst>
        </pc:cxnChg>
        <pc:cxnChg chg="add del mod">
          <ac:chgData name="Wozniak, Arkadiusz" userId="22f40050-3d6a-4cc4-8b14-5bbc968a0e58" providerId="ADAL" clId="{306CD74B-29AA-4312-8303-DC86333718BA}" dt="2023-10-03T09:50:06.818" v="134"/>
          <ac:cxnSpMkLst>
            <pc:docMk/>
            <pc:sldMk cId="323269925" sldId="317"/>
            <ac:cxnSpMk id="64" creationId="{749DDCC1-6A84-36B6-BD39-45A51B9644A8}"/>
          </ac:cxnSpMkLst>
        </pc:cxnChg>
        <pc:cxnChg chg="add del mod">
          <ac:chgData name="Wozniak, Arkadiusz" userId="22f40050-3d6a-4cc4-8b14-5bbc968a0e58" providerId="ADAL" clId="{306CD74B-29AA-4312-8303-DC86333718BA}" dt="2023-10-03T09:50:33.072" v="136" actId="478"/>
          <ac:cxnSpMkLst>
            <pc:docMk/>
            <pc:sldMk cId="323269925" sldId="317"/>
            <ac:cxnSpMk id="70" creationId="{AC192283-80B4-337D-F1FB-A0D4EBE9F4F1}"/>
          </ac:cxnSpMkLst>
        </pc:cxnChg>
        <pc:cxnChg chg="add del mod">
          <ac:chgData name="Wozniak, Arkadiusz" userId="22f40050-3d6a-4cc4-8b14-5bbc968a0e58" providerId="ADAL" clId="{306CD74B-29AA-4312-8303-DC86333718BA}" dt="2023-10-03T09:50:33.072" v="136" actId="478"/>
          <ac:cxnSpMkLst>
            <pc:docMk/>
            <pc:sldMk cId="323269925" sldId="317"/>
            <ac:cxnSpMk id="73" creationId="{16BD86F9-6DC4-DEB4-DDF7-02B4CC4CE8AC}"/>
          </ac:cxnSpMkLst>
        </pc:cxnChg>
        <pc:cxnChg chg="add del mod">
          <ac:chgData name="Wozniak, Arkadiusz" userId="22f40050-3d6a-4cc4-8b14-5bbc968a0e58" providerId="ADAL" clId="{306CD74B-29AA-4312-8303-DC86333718BA}" dt="2023-10-03T09:50:33.072" v="136" actId="478"/>
          <ac:cxnSpMkLst>
            <pc:docMk/>
            <pc:sldMk cId="323269925" sldId="317"/>
            <ac:cxnSpMk id="74" creationId="{B500D8AE-2F04-A06C-1AE8-9E9A9AEF209F}"/>
          </ac:cxnSpMkLst>
        </pc:cxnChg>
        <pc:cxnChg chg="add del mod">
          <ac:chgData name="Wozniak, Arkadiusz" userId="22f40050-3d6a-4cc4-8b14-5bbc968a0e58" providerId="ADAL" clId="{306CD74B-29AA-4312-8303-DC86333718BA}" dt="2023-10-03T09:50:33.072" v="136" actId="478"/>
          <ac:cxnSpMkLst>
            <pc:docMk/>
            <pc:sldMk cId="323269925" sldId="317"/>
            <ac:cxnSpMk id="77" creationId="{37155478-DD55-EF9D-BD94-DE9DAA16A411}"/>
          </ac:cxnSpMkLst>
        </pc:cxnChg>
        <pc:cxnChg chg="add del mod">
          <ac:chgData name="Wozniak, Arkadiusz" userId="22f40050-3d6a-4cc4-8b14-5bbc968a0e58" providerId="ADAL" clId="{306CD74B-29AA-4312-8303-DC86333718BA}" dt="2023-10-03T09:50:33.072" v="136" actId="478"/>
          <ac:cxnSpMkLst>
            <pc:docMk/>
            <pc:sldMk cId="323269925" sldId="317"/>
            <ac:cxnSpMk id="81" creationId="{8AD82742-86FE-0C99-7BBD-93D2AFDC477E}"/>
          </ac:cxnSpMkLst>
        </pc:cxnChg>
        <pc:cxnChg chg="add del mod">
          <ac:chgData name="Wozniak, Arkadiusz" userId="22f40050-3d6a-4cc4-8b14-5bbc968a0e58" providerId="ADAL" clId="{306CD74B-29AA-4312-8303-DC86333718BA}" dt="2023-10-03T09:50:33.072" v="136" actId="478"/>
          <ac:cxnSpMkLst>
            <pc:docMk/>
            <pc:sldMk cId="323269925" sldId="317"/>
            <ac:cxnSpMk id="84" creationId="{47945F5B-108E-80A8-1E37-143801FD2045}"/>
          </ac:cxnSpMkLst>
        </pc:cxnChg>
        <pc:cxnChg chg="add del mod">
          <ac:chgData name="Wozniak, Arkadiusz" userId="22f40050-3d6a-4cc4-8b14-5bbc968a0e58" providerId="ADAL" clId="{306CD74B-29AA-4312-8303-DC86333718BA}" dt="2023-10-03T09:50:33.072" v="136" actId="478"/>
          <ac:cxnSpMkLst>
            <pc:docMk/>
            <pc:sldMk cId="323269925" sldId="317"/>
            <ac:cxnSpMk id="86" creationId="{75B65479-4E73-C7CF-3D3E-C3B589627601}"/>
          </ac:cxnSpMkLst>
        </pc:cxnChg>
        <pc:cxnChg chg="add del mod">
          <ac:chgData name="Wozniak, Arkadiusz" userId="22f40050-3d6a-4cc4-8b14-5bbc968a0e58" providerId="ADAL" clId="{306CD74B-29AA-4312-8303-DC86333718BA}" dt="2023-10-03T09:50:33.072" v="136" actId="478"/>
          <ac:cxnSpMkLst>
            <pc:docMk/>
            <pc:sldMk cId="323269925" sldId="317"/>
            <ac:cxnSpMk id="89" creationId="{F4A20B26-A837-12AD-CA2F-92D1917A950A}"/>
          </ac:cxnSpMkLst>
        </pc:cxnChg>
        <pc:cxnChg chg="add del mod">
          <ac:chgData name="Wozniak, Arkadiusz" userId="22f40050-3d6a-4cc4-8b14-5bbc968a0e58" providerId="ADAL" clId="{306CD74B-29AA-4312-8303-DC86333718BA}" dt="2023-10-03T09:50:33.072" v="136" actId="478"/>
          <ac:cxnSpMkLst>
            <pc:docMk/>
            <pc:sldMk cId="323269925" sldId="317"/>
            <ac:cxnSpMk id="92" creationId="{A20D841D-B14A-FAE1-E317-7784CC9A9584}"/>
          </ac:cxnSpMkLst>
        </pc:cxnChg>
        <pc:cxnChg chg="add del mod">
          <ac:chgData name="Wozniak, Arkadiusz" userId="22f40050-3d6a-4cc4-8b14-5bbc968a0e58" providerId="ADAL" clId="{306CD74B-29AA-4312-8303-DC86333718BA}" dt="2023-10-03T09:50:33.072" v="136" actId="478"/>
          <ac:cxnSpMkLst>
            <pc:docMk/>
            <pc:sldMk cId="323269925" sldId="317"/>
            <ac:cxnSpMk id="95" creationId="{9F8A92CE-B1BA-D934-D4B2-61E28101F7B5}"/>
          </ac:cxnSpMkLst>
        </pc:cxnChg>
        <pc:cxnChg chg="add del mod">
          <ac:chgData name="Wozniak, Arkadiusz" userId="22f40050-3d6a-4cc4-8b14-5bbc968a0e58" providerId="ADAL" clId="{306CD74B-29AA-4312-8303-DC86333718BA}" dt="2023-10-03T09:50:33.072" v="136" actId="478"/>
          <ac:cxnSpMkLst>
            <pc:docMk/>
            <pc:sldMk cId="323269925" sldId="317"/>
            <ac:cxnSpMk id="98" creationId="{8BE79B5D-7782-2BB1-B5F7-6142415CB0D8}"/>
          </ac:cxnSpMkLst>
        </pc:cxnChg>
      </pc:sldChg>
      <pc:sldChg chg="add del">
        <pc:chgData name="Wozniak, Arkadiusz" userId="22f40050-3d6a-4cc4-8b14-5bbc968a0e58" providerId="ADAL" clId="{306CD74B-29AA-4312-8303-DC86333718BA}" dt="2023-10-03T09:41:49.235" v="88" actId="47"/>
        <pc:sldMkLst>
          <pc:docMk/>
          <pc:sldMk cId="1979197589" sldId="317"/>
        </pc:sldMkLst>
      </pc:sldChg>
      <pc:sldChg chg="addSp delSp modSp add mod modAnim modNotesTx">
        <pc:chgData name="Wozniak, Arkadiusz" userId="22f40050-3d6a-4cc4-8b14-5bbc968a0e58" providerId="ADAL" clId="{306CD74B-29AA-4312-8303-DC86333718BA}" dt="2023-10-06T08:24:32.372" v="1919"/>
        <pc:sldMkLst>
          <pc:docMk/>
          <pc:sldMk cId="2236321690" sldId="318"/>
        </pc:sldMkLst>
        <pc:spChg chg="mod">
          <ac:chgData name="Wozniak, Arkadiusz" userId="22f40050-3d6a-4cc4-8b14-5bbc968a0e58" providerId="ADAL" clId="{306CD74B-29AA-4312-8303-DC86333718BA}" dt="2023-10-03T10:20:34.250" v="220" actId="207"/>
          <ac:spMkLst>
            <pc:docMk/>
            <pc:sldMk cId="2236321690" sldId="318"/>
            <ac:spMk id="2" creationId="{3D8D7DE3-17C9-B34A-962F-0EC58FE84B2C}"/>
          </ac:spMkLst>
        </pc:spChg>
        <pc:spChg chg="add mod topLvl">
          <ac:chgData name="Wozniak, Arkadiusz" userId="22f40050-3d6a-4cc4-8b14-5bbc968a0e58" providerId="ADAL" clId="{306CD74B-29AA-4312-8303-DC86333718BA}" dt="2023-10-03T09:52:58.410" v="146" actId="164"/>
          <ac:spMkLst>
            <pc:docMk/>
            <pc:sldMk cId="2236321690" sldId="318"/>
            <ac:spMk id="7" creationId="{DB74C357-2471-1AE0-B6B7-6573837D685F}"/>
          </ac:spMkLst>
        </pc:spChg>
        <pc:spChg chg="add mod topLvl">
          <ac:chgData name="Wozniak, Arkadiusz" userId="22f40050-3d6a-4cc4-8b14-5bbc968a0e58" providerId="ADAL" clId="{306CD74B-29AA-4312-8303-DC86333718BA}" dt="2023-10-03T09:52:58.410" v="146" actId="164"/>
          <ac:spMkLst>
            <pc:docMk/>
            <pc:sldMk cId="2236321690" sldId="318"/>
            <ac:spMk id="8" creationId="{AF3CAB24-BB17-F2B8-3E16-5AE319517FFD}"/>
          </ac:spMkLst>
        </pc:spChg>
        <pc:spChg chg="add mod topLvl">
          <ac:chgData name="Wozniak, Arkadiusz" userId="22f40050-3d6a-4cc4-8b14-5bbc968a0e58" providerId="ADAL" clId="{306CD74B-29AA-4312-8303-DC86333718BA}" dt="2023-10-03T10:05:18.911" v="206" actId="207"/>
          <ac:spMkLst>
            <pc:docMk/>
            <pc:sldMk cId="2236321690" sldId="318"/>
            <ac:spMk id="11" creationId="{5BA7A658-331A-1F46-C0A6-23FDF7B51BAC}"/>
          </ac:spMkLst>
        </pc:spChg>
        <pc:spChg chg="add mod topLvl">
          <ac:chgData name="Wozniak, Arkadiusz" userId="22f40050-3d6a-4cc4-8b14-5bbc968a0e58" providerId="ADAL" clId="{306CD74B-29AA-4312-8303-DC86333718BA}" dt="2023-10-03T09:53:25.322" v="147" actId="164"/>
          <ac:spMkLst>
            <pc:docMk/>
            <pc:sldMk cId="2236321690" sldId="318"/>
            <ac:spMk id="12" creationId="{56004855-8460-4B1E-0AF1-2F90CE6E0AA8}"/>
          </ac:spMkLst>
        </pc:spChg>
        <pc:spChg chg="add mod topLvl">
          <ac:chgData name="Wozniak, Arkadiusz" userId="22f40050-3d6a-4cc4-8b14-5bbc968a0e58" providerId="ADAL" clId="{306CD74B-29AA-4312-8303-DC86333718BA}" dt="2023-10-03T09:53:34.917" v="148" actId="164"/>
          <ac:spMkLst>
            <pc:docMk/>
            <pc:sldMk cId="2236321690" sldId="318"/>
            <ac:spMk id="18" creationId="{45628817-7D76-F623-3525-453B1ABFCC04}"/>
          </ac:spMkLst>
        </pc:spChg>
        <pc:spChg chg="add mod topLvl">
          <ac:chgData name="Wozniak, Arkadiusz" userId="22f40050-3d6a-4cc4-8b14-5bbc968a0e58" providerId="ADAL" clId="{306CD74B-29AA-4312-8303-DC86333718BA}" dt="2023-10-03T10:02:02.236" v="204" actId="207"/>
          <ac:spMkLst>
            <pc:docMk/>
            <pc:sldMk cId="2236321690" sldId="318"/>
            <ac:spMk id="19" creationId="{8A3C0BAB-F9CD-B4C8-2817-85EDC5097735}"/>
          </ac:spMkLst>
        </pc:spChg>
        <pc:spChg chg="add mod topLvl">
          <ac:chgData name="Wozniak, Arkadiusz" userId="22f40050-3d6a-4cc4-8b14-5bbc968a0e58" providerId="ADAL" clId="{306CD74B-29AA-4312-8303-DC86333718BA}" dt="2023-10-03T09:53:50.007" v="149" actId="164"/>
          <ac:spMkLst>
            <pc:docMk/>
            <pc:sldMk cId="2236321690" sldId="318"/>
            <ac:spMk id="23" creationId="{366C4172-6BCA-3EC9-75CB-10647F216661}"/>
          </ac:spMkLst>
        </pc:spChg>
        <pc:spChg chg="add mod topLvl">
          <ac:chgData name="Wozniak, Arkadiusz" userId="22f40050-3d6a-4cc4-8b14-5bbc968a0e58" providerId="ADAL" clId="{306CD74B-29AA-4312-8303-DC86333718BA}" dt="2023-10-03T10:03:12.692" v="205" actId="207"/>
          <ac:spMkLst>
            <pc:docMk/>
            <pc:sldMk cId="2236321690" sldId="318"/>
            <ac:spMk id="24" creationId="{C8E03F4B-6CC2-996F-BEF6-AD1AEF59527C}"/>
          </ac:spMkLst>
        </pc:spChg>
        <pc:spChg chg="add mod topLvl">
          <ac:chgData name="Wozniak, Arkadiusz" userId="22f40050-3d6a-4cc4-8b14-5bbc968a0e58" providerId="ADAL" clId="{306CD74B-29AA-4312-8303-DC86333718BA}" dt="2023-10-03T10:07:17.717" v="207" actId="207"/>
          <ac:spMkLst>
            <pc:docMk/>
            <pc:sldMk cId="2236321690" sldId="318"/>
            <ac:spMk id="29" creationId="{BBAE327B-C88F-4660-F750-06252160C613}"/>
          </ac:spMkLst>
        </pc:spChg>
        <pc:spChg chg="add mod topLvl">
          <ac:chgData name="Wozniak, Arkadiusz" userId="22f40050-3d6a-4cc4-8b14-5bbc968a0e58" providerId="ADAL" clId="{306CD74B-29AA-4312-8303-DC86333718BA}" dt="2023-10-03T09:53:59.859" v="150" actId="164"/>
          <ac:spMkLst>
            <pc:docMk/>
            <pc:sldMk cId="2236321690" sldId="318"/>
            <ac:spMk id="30" creationId="{D6FA4C3F-696F-F85F-32FA-EE73928506D9}"/>
          </ac:spMkLst>
        </pc:spChg>
        <pc:spChg chg="add mod topLvl">
          <ac:chgData name="Wozniak, Arkadiusz" userId="22f40050-3d6a-4cc4-8b14-5bbc968a0e58" providerId="ADAL" clId="{306CD74B-29AA-4312-8303-DC86333718BA}" dt="2023-10-03T10:01:12.804" v="202" actId="1076"/>
          <ac:spMkLst>
            <pc:docMk/>
            <pc:sldMk cId="2236321690" sldId="318"/>
            <ac:spMk id="35" creationId="{38D2AAF6-93A3-8827-7412-746D96DBCD75}"/>
          </ac:spMkLst>
        </pc:spChg>
        <pc:spChg chg="add mod topLvl">
          <ac:chgData name="Wozniak, Arkadiusz" userId="22f40050-3d6a-4cc4-8b14-5bbc968a0e58" providerId="ADAL" clId="{306CD74B-29AA-4312-8303-DC86333718BA}" dt="2023-10-03T10:01:35.234" v="203" actId="207"/>
          <ac:spMkLst>
            <pc:docMk/>
            <pc:sldMk cId="2236321690" sldId="318"/>
            <ac:spMk id="36" creationId="{E1244A12-1B13-877A-29BE-721CC9939AA6}"/>
          </ac:spMkLst>
        </pc:spChg>
        <pc:grpChg chg="add del mod">
          <ac:chgData name="Wozniak, Arkadiusz" userId="22f40050-3d6a-4cc4-8b14-5bbc968a0e58" providerId="ADAL" clId="{306CD74B-29AA-4312-8303-DC86333718BA}" dt="2023-10-03T09:49:35.284" v="124" actId="165"/>
          <ac:grpSpMkLst>
            <pc:docMk/>
            <pc:sldMk cId="2236321690" sldId="318"/>
            <ac:grpSpMk id="38" creationId="{31A9C687-7067-6A62-C3CC-E0ED2060B7A4}"/>
          </ac:grpSpMkLst>
        </pc:grpChg>
        <pc:grpChg chg="add mod">
          <ac:chgData name="Wozniak, Arkadiusz" userId="22f40050-3d6a-4cc4-8b14-5bbc968a0e58" providerId="ADAL" clId="{306CD74B-29AA-4312-8303-DC86333718BA}" dt="2023-10-03T09:52:58.410" v="146" actId="164"/>
          <ac:grpSpMkLst>
            <pc:docMk/>
            <pc:sldMk cId="2236321690" sldId="318"/>
            <ac:grpSpMk id="39" creationId="{B69322B9-FDF0-EAC1-D177-67EFB149A4D2}"/>
          </ac:grpSpMkLst>
        </pc:grpChg>
        <pc:grpChg chg="add mod">
          <ac:chgData name="Wozniak, Arkadiusz" userId="22f40050-3d6a-4cc4-8b14-5bbc968a0e58" providerId="ADAL" clId="{306CD74B-29AA-4312-8303-DC86333718BA}" dt="2023-10-03T09:53:25.322" v="147" actId="164"/>
          <ac:grpSpMkLst>
            <pc:docMk/>
            <pc:sldMk cId="2236321690" sldId="318"/>
            <ac:grpSpMk id="40" creationId="{F6752ED8-E0A9-70C7-CAD2-615C9ED12B65}"/>
          </ac:grpSpMkLst>
        </pc:grpChg>
        <pc:grpChg chg="add mod">
          <ac:chgData name="Wozniak, Arkadiusz" userId="22f40050-3d6a-4cc4-8b14-5bbc968a0e58" providerId="ADAL" clId="{306CD74B-29AA-4312-8303-DC86333718BA}" dt="2023-10-03T09:53:34.917" v="148" actId="164"/>
          <ac:grpSpMkLst>
            <pc:docMk/>
            <pc:sldMk cId="2236321690" sldId="318"/>
            <ac:grpSpMk id="41" creationId="{E59BCF26-FEF0-AFEA-B92C-8A1C46FA52BD}"/>
          </ac:grpSpMkLst>
        </pc:grpChg>
        <pc:grpChg chg="add mod">
          <ac:chgData name="Wozniak, Arkadiusz" userId="22f40050-3d6a-4cc4-8b14-5bbc968a0e58" providerId="ADAL" clId="{306CD74B-29AA-4312-8303-DC86333718BA}" dt="2023-10-03T09:53:50.007" v="149" actId="164"/>
          <ac:grpSpMkLst>
            <pc:docMk/>
            <pc:sldMk cId="2236321690" sldId="318"/>
            <ac:grpSpMk id="42" creationId="{203B0D10-F0AF-5914-71B2-9E786B21ACAB}"/>
          </ac:grpSpMkLst>
        </pc:grpChg>
        <pc:grpChg chg="add mod">
          <ac:chgData name="Wozniak, Arkadiusz" userId="22f40050-3d6a-4cc4-8b14-5bbc968a0e58" providerId="ADAL" clId="{306CD74B-29AA-4312-8303-DC86333718BA}" dt="2023-10-03T09:53:59.859" v="150" actId="164"/>
          <ac:grpSpMkLst>
            <pc:docMk/>
            <pc:sldMk cId="2236321690" sldId="318"/>
            <ac:grpSpMk id="43" creationId="{2A00E195-DB86-DA05-1985-4A9D87309F4A}"/>
          </ac:grpSpMkLst>
        </pc:grpChg>
        <pc:grpChg chg="add mod">
          <ac:chgData name="Wozniak, Arkadiusz" userId="22f40050-3d6a-4cc4-8b14-5bbc968a0e58" providerId="ADAL" clId="{306CD74B-29AA-4312-8303-DC86333718BA}" dt="2023-10-03T09:54:05.953" v="151" actId="164"/>
          <ac:grpSpMkLst>
            <pc:docMk/>
            <pc:sldMk cId="2236321690" sldId="318"/>
            <ac:grpSpMk id="44" creationId="{21CF3945-5DF9-497A-DBE5-669AED68DD68}"/>
          </ac:grpSpMkLst>
        </pc:grpChg>
        <pc:picChg chg="add mod topLvl">
          <ac:chgData name="Wozniak, Arkadiusz" userId="22f40050-3d6a-4cc4-8b14-5bbc968a0e58" providerId="ADAL" clId="{306CD74B-29AA-4312-8303-DC86333718BA}" dt="2023-10-03T09:53:25.322" v="147" actId="164"/>
          <ac:picMkLst>
            <pc:docMk/>
            <pc:sldMk cId="2236321690" sldId="318"/>
            <ac:picMk id="4" creationId="{90F59D47-B17E-BB0F-9251-87C1FA82FF84}"/>
          </ac:picMkLst>
        </pc:picChg>
        <pc:picChg chg="add mod topLvl">
          <ac:chgData name="Wozniak, Arkadiusz" userId="22f40050-3d6a-4cc4-8b14-5bbc968a0e58" providerId="ADAL" clId="{306CD74B-29AA-4312-8303-DC86333718BA}" dt="2023-10-03T09:52:58.410" v="146" actId="164"/>
          <ac:picMkLst>
            <pc:docMk/>
            <pc:sldMk cId="2236321690" sldId="318"/>
            <ac:picMk id="5" creationId="{F9B9E6DD-86D1-B949-1513-BB918A487708}"/>
          </ac:picMkLst>
        </pc:picChg>
        <pc:picChg chg="add del mod topLvl">
          <ac:chgData name="Wozniak, Arkadiusz" userId="22f40050-3d6a-4cc4-8b14-5bbc968a0e58" providerId="ADAL" clId="{306CD74B-29AA-4312-8303-DC86333718BA}" dt="2023-10-03T09:51:00.382" v="138" actId="478"/>
          <ac:picMkLst>
            <pc:docMk/>
            <pc:sldMk cId="2236321690" sldId="318"/>
            <ac:picMk id="14" creationId="{C3A7D52C-272D-53FF-B979-E33A764FF8A4}"/>
          </ac:picMkLst>
        </pc:picChg>
        <pc:picChg chg="add del mod topLvl">
          <ac:chgData name="Wozniak, Arkadiusz" userId="22f40050-3d6a-4cc4-8b14-5bbc968a0e58" providerId="ADAL" clId="{306CD74B-29AA-4312-8303-DC86333718BA}" dt="2023-10-03T09:51:02.905" v="139" actId="478"/>
          <ac:picMkLst>
            <pc:docMk/>
            <pc:sldMk cId="2236321690" sldId="318"/>
            <ac:picMk id="15" creationId="{BD5A82D2-54A1-D1E0-2B39-D7B1AF88530F}"/>
          </ac:picMkLst>
        </pc:picChg>
        <pc:picChg chg="add mod topLvl">
          <ac:chgData name="Wozniak, Arkadiusz" userId="22f40050-3d6a-4cc4-8b14-5bbc968a0e58" providerId="ADAL" clId="{306CD74B-29AA-4312-8303-DC86333718BA}" dt="2023-10-03T09:53:34.917" v="148" actId="164"/>
          <ac:picMkLst>
            <pc:docMk/>
            <pc:sldMk cId="2236321690" sldId="318"/>
            <ac:picMk id="16" creationId="{D5FC3CC3-E69F-5704-D510-02125E2E1DE6}"/>
          </ac:picMkLst>
        </pc:picChg>
        <pc:picChg chg="add mod topLvl">
          <ac:chgData name="Wozniak, Arkadiusz" userId="22f40050-3d6a-4cc4-8b14-5bbc968a0e58" providerId="ADAL" clId="{306CD74B-29AA-4312-8303-DC86333718BA}" dt="2023-10-03T09:53:50.007" v="149" actId="164"/>
          <ac:picMkLst>
            <pc:docMk/>
            <pc:sldMk cId="2236321690" sldId="318"/>
            <ac:picMk id="21" creationId="{F2AE879D-AF1B-06DB-E436-18725981A2A8}"/>
          </ac:picMkLst>
        </pc:picChg>
        <pc:picChg chg="add del mod topLvl">
          <ac:chgData name="Wozniak, Arkadiusz" userId="22f40050-3d6a-4cc4-8b14-5bbc968a0e58" providerId="ADAL" clId="{306CD74B-29AA-4312-8303-DC86333718BA}" dt="2023-10-03T09:51:04.505" v="140" actId="478"/>
          <ac:picMkLst>
            <pc:docMk/>
            <pc:sldMk cId="2236321690" sldId="318"/>
            <ac:picMk id="26" creationId="{5F33AC3F-44F7-7ED9-189F-D3439F28DFEB}"/>
          </ac:picMkLst>
        </pc:picChg>
        <pc:picChg chg="add mod topLvl">
          <ac:chgData name="Wozniak, Arkadiusz" userId="22f40050-3d6a-4cc4-8b14-5bbc968a0e58" providerId="ADAL" clId="{306CD74B-29AA-4312-8303-DC86333718BA}" dt="2023-10-03T09:53:59.859" v="150" actId="164"/>
          <ac:picMkLst>
            <pc:docMk/>
            <pc:sldMk cId="2236321690" sldId="318"/>
            <ac:picMk id="27" creationId="{B129709D-E5F5-4FA3-C084-97BA2EB38942}"/>
          </ac:picMkLst>
        </pc:picChg>
        <pc:picChg chg="add del mod topLvl">
          <ac:chgData name="Wozniak, Arkadiusz" userId="22f40050-3d6a-4cc4-8b14-5bbc968a0e58" providerId="ADAL" clId="{306CD74B-29AA-4312-8303-DC86333718BA}" dt="2023-10-03T09:51:05.942" v="141" actId="478"/>
          <ac:picMkLst>
            <pc:docMk/>
            <pc:sldMk cId="2236321690" sldId="318"/>
            <ac:picMk id="32" creationId="{4FA85B36-1426-D4ED-163F-5D646821079C}"/>
          </ac:picMkLst>
        </pc:picChg>
        <pc:picChg chg="add mod topLvl">
          <ac:chgData name="Wozniak, Arkadiusz" userId="22f40050-3d6a-4cc4-8b14-5bbc968a0e58" providerId="ADAL" clId="{306CD74B-29AA-4312-8303-DC86333718BA}" dt="2023-10-03T09:54:05.953" v="151" actId="164"/>
          <ac:picMkLst>
            <pc:docMk/>
            <pc:sldMk cId="2236321690" sldId="318"/>
            <ac:picMk id="33" creationId="{63499CEE-B158-32D1-0A58-DCD7DC119C0B}"/>
          </ac:picMkLst>
        </pc:picChg>
        <pc:picChg chg="add del mod topLvl">
          <ac:chgData name="Wozniak, Arkadiusz" userId="22f40050-3d6a-4cc4-8b14-5bbc968a0e58" providerId="ADAL" clId="{306CD74B-29AA-4312-8303-DC86333718BA}" dt="2023-10-03T09:51:07.046" v="142" actId="478"/>
          <ac:picMkLst>
            <pc:docMk/>
            <pc:sldMk cId="2236321690" sldId="318"/>
            <ac:picMk id="37" creationId="{4534520D-63BD-BA66-76DD-4231AC13A34E}"/>
          </ac:picMkLst>
        </pc:picChg>
        <pc:cxnChg chg="add mod topLvl">
          <ac:chgData name="Wozniak, Arkadiusz" userId="22f40050-3d6a-4cc4-8b14-5bbc968a0e58" providerId="ADAL" clId="{306CD74B-29AA-4312-8303-DC86333718BA}" dt="2023-10-03T09:52:58.410" v="146" actId="164"/>
          <ac:cxnSpMkLst>
            <pc:docMk/>
            <pc:sldMk cId="2236321690" sldId="318"/>
            <ac:cxnSpMk id="6" creationId="{3606BB1B-30FC-AB4F-D733-78F4663B5B98}"/>
          </ac:cxnSpMkLst>
        </pc:cxnChg>
        <pc:cxnChg chg="add mod topLvl">
          <ac:chgData name="Wozniak, Arkadiusz" userId="22f40050-3d6a-4cc4-8b14-5bbc968a0e58" providerId="ADAL" clId="{306CD74B-29AA-4312-8303-DC86333718BA}" dt="2023-10-03T09:52:58.410" v="146" actId="164"/>
          <ac:cxnSpMkLst>
            <pc:docMk/>
            <pc:sldMk cId="2236321690" sldId="318"/>
            <ac:cxnSpMk id="9" creationId="{177D006D-2856-AD9F-6D2E-4CE1ABC3BC19}"/>
          </ac:cxnSpMkLst>
        </pc:cxnChg>
        <pc:cxnChg chg="add mod topLvl">
          <ac:chgData name="Wozniak, Arkadiusz" userId="22f40050-3d6a-4cc4-8b14-5bbc968a0e58" providerId="ADAL" clId="{306CD74B-29AA-4312-8303-DC86333718BA}" dt="2023-10-03T09:53:25.322" v="147" actId="164"/>
          <ac:cxnSpMkLst>
            <pc:docMk/>
            <pc:sldMk cId="2236321690" sldId="318"/>
            <ac:cxnSpMk id="10" creationId="{438162BD-F037-E927-F5AF-A6569FE8671C}"/>
          </ac:cxnSpMkLst>
        </pc:cxnChg>
        <pc:cxnChg chg="add mod topLvl">
          <ac:chgData name="Wozniak, Arkadiusz" userId="22f40050-3d6a-4cc4-8b14-5bbc968a0e58" providerId="ADAL" clId="{306CD74B-29AA-4312-8303-DC86333718BA}" dt="2023-10-03T09:53:25.322" v="147" actId="164"/>
          <ac:cxnSpMkLst>
            <pc:docMk/>
            <pc:sldMk cId="2236321690" sldId="318"/>
            <ac:cxnSpMk id="13" creationId="{39612E72-F2BA-C320-7547-5A0C3781ECD5}"/>
          </ac:cxnSpMkLst>
        </pc:cxnChg>
        <pc:cxnChg chg="add mod topLvl">
          <ac:chgData name="Wozniak, Arkadiusz" userId="22f40050-3d6a-4cc4-8b14-5bbc968a0e58" providerId="ADAL" clId="{306CD74B-29AA-4312-8303-DC86333718BA}" dt="2023-10-03T09:53:34.917" v="148" actId="164"/>
          <ac:cxnSpMkLst>
            <pc:docMk/>
            <pc:sldMk cId="2236321690" sldId="318"/>
            <ac:cxnSpMk id="17" creationId="{9D8801FC-91EE-FA50-4274-F9A4D434D527}"/>
          </ac:cxnSpMkLst>
        </pc:cxnChg>
        <pc:cxnChg chg="add mod topLvl">
          <ac:chgData name="Wozniak, Arkadiusz" userId="22f40050-3d6a-4cc4-8b14-5bbc968a0e58" providerId="ADAL" clId="{306CD74B-29AA-4312-8303-DC86333718BA}" dt="2023-10-03T09:53:34.917" v="148" actId="164"/>
          <ac:cxnSpMkLst>
            <pc:docMk/>
            <pc:sldMk cId="2236321690" sldId="318"/>
            <ac:cxnSpMk id="20" creationId="{D0AA74F5-026C-AE79-1D23-3282DBFC92BF}"/>
          </ac:cxnSpMkLst>
        </pc:cxnChg>
        <pc:cxnChg chg="add mod topLvl">
          <ac:chgData name="Wozniak, Arkadiusz" userId="22f40050-3d6a-4cc4-8b14-5bbc968a0e58" providerId="ADAL" clId="{306CD74B-29AA-4312-8303-DC86333718BA}" dt="2023-10-03T09:53:50.007" v="149" actId="164"/>
          <ac:cxnSpMkLst>
            <pc:docMk/>
            <pc:sldMk cId="2236321690" sldId="318"/>
            <ac:cxnSpMk id="22" creationId="{8F1333B7-842C-ADC1-4CB0-C164B0CB46F8}"/>
          </ac:cxnSpMkLst>
        </pc:cxnChg>
        <pc:cxnChg chg="add mod topLvl">
          <ac:chgData name="Wozniak, Arkadiusz" userId="22f40050-3d6a-4cc4-8b14-5bbc968a0e58" providerId="ADAL" clId="{306CD74B-29AA-4312-8303-DC86333718BA}" dt="2023-10-03T09:53:50.007" v="149" actId="164"/>
          <ac:cxnSpMkLst>
            <pc:docMk/>
            <pc:sldMk cId="2236321690" sldId="318"/>
            <ac:cxnSpMk id="25" creationId="{24D81B84-0062-6441-708D-A505669FCABF}"/>
          </ac:cxnSpMkLst>
        </pc:cxnChg>
        <pc:cxnChg chg="add mod topLvl">
          <ac:chgData name="Wozniak, Arkadiusz" userId="22f40050-3d6a-4cc4-8b14-5bbc968a0e58" providerId="ADAL" clId="{306CD74B-29AA-4312-8303-DC86333718BA}" dt="2023-10-03T09:53:59.859" v="150" actId="164"/>
          <ac:cxnSpMkLst>
            <pc:docMk/>
            <pc:sldMk cId="2236321690" sldId="318"/>
            <ac:cxnSpMk id="28" creationId="{A419FB2B-CE9C-BCEF-93DE-60663F3256C2}"/>
          </ac:cxnSpMkLst>
        </pc:cxnChg>
        <pc:cxnChg chg="add mod topLvl">
          <ac:chgData name="Wozniak, Arkadiusz" userId="22f40050-3d6a-4cc4-8b14-5bbc968a0e58" providerId="ADAL" clId="{306CD74B-29AA-4312-8303-DC86333718BA}" dt="2023-10-03T09:53:59.859" v="150" actId="164"/>
          <ac:cxnSpMkLst>
            <pc:docMk/>
            <pc:sldMk cId="2236321690" sldId="318"/>
            <ac:cxnSpMk id="31" creationId="{DF1FE7B7-F9E9-CB56-B28C-36F1C48BBC59}"/>
          </ac:cxnSpMkLst>
        </pc:cxnChg>
        <pc:cxnChg chg="add mod topLvl">
          <ac:chgData name="Wozniak, Arkadiusz" userId="22f40050-3d6a-4cc4-8b14-5bbc968a0e58" providerId="ADAL" clId="{306CD74B-29AA-4312-8303-DC86333718BA}" dt="2023-10-03T09:54:05.953" v="151" actId="164"/>
          <ac:cxnSpMkLst>
            <pc:docMk/>
            <pc:sldMk cId="2236321690" sldId="318"/>
            <ac:cxnSpMk id="34" creationId="{C0DB1333-EADA-E46F-5A73-0E6E5E985F49}"/>
          </ac:cxnSpMkLst>
        </pc:cxnChg>
      </pc:sldChg>
      <pc:sldChg chg="add del">
        <pc:chgData name="Wozniak, Arkadiusz" userId="22f40050-3d6a-4cc4-8b14-5bbc968a0e58" providerId="ADAL" clId="{306CD74B-29AA-4312-8303-DC86333718BA}" dt="2023-10-03T09:41:31.211" v="83" actId="47"/>
        <pc:sldMkLst>
          <pc:docMk/>
          <pc:sldMk cId="2427756775" sldId="318"/>
        </pc:sldMkLst>
      </pc:sldChg>
      <pc:sldChg chg="addSp delSp modSp add mod modAnim modNotes modNotesTx">
        <pc:chgData name="Wozniak, Arkadiusz" userId="22f40050-3d6a-4cc4-8b14-5bbc968a0e58" providerId="ADAL" clId="{306CD74B-29AA-4312-8303-DC86333718BA}" dt="2023-10-06T07:55:14.131" v="1901" actId="20577"/>
        <pc:sldMkLst>
          <pc:docMk/>
          <pc:sldMk cId="1069615504" sldId="319"/>
        </pc:sldMkLst>
        <pc:spChg chg="mod">
          <ac:chgData name="Wozniak, Arkadiusz" userId="22f40050-3d6a-4cc4-8b14-5bbc968a0e58" providerId="ADAL" clId="{306CD74B-29AA-4312-8303-DC86333718BA}" dt="2023-10-03T11:42:32.073" v="333" actId="14100"/>
          <ac:spMkLst>
            <pc:docMk/>
            <pc:sldMk cId="1069615504" sldId="319"/>
            <ac:spMk id="2" creationId="{522E081D-67AD-9044-A799-B41BE88235DC}"/>
          </ac:spMkLst>
        </pc:spChg>
        <pc:spChg chg="mod">
          <ac:chgData name="Wozniak, Arkadiusz" userId="22f40050-3d6a-4cc4-8b14-5bbc968a0e58" providerId="ADAL" clId="{306CD74B-29AA-4312-8303-DC86333718BA}" dt="2023-10-03T11:19:40.934" v="294" actId="207"/>
          <ac:spMkLst>
            <pc:docMk/>
            <pc:sldMk cId="1069615504" sldId="319"/>
            <ac:spMk id="4" creationId="{C1EE6965-569C-FB45-B632-7EEAB3837175}"/>
          </ac:spMkLst>
        </pc:spChg>
        <pc:spChg chg="add mod">
          <ac:chgData name="Wozniak, Arkadiusz" userId="22f40050-3d6a-4cc4-8b14-5bbc968a0e58" providerId="ADAL" clId="{306CD74B-29AA-4312-8303-DC86333718BA}" dt="2023-10-03T11:19:40.934" v="294" actId="207"/>
          <ac:spMkLst>
            <pc:docMk/>
            <pc:sldMk cId="1069615504" sldId="319"/>
            <ac:spMk id="5" creationId="{7C5E2C88-1373-F2CF-9638-5C3C96782052}"/>
          </ac:spMkLst>
        </pc:spChg>
        <pc:spChg chg="add mod">
          <ac:chgData name="Wozniak, Arkadiusz" userId="22f40050-3d6a-4cc4-8b14-5bbc968a0e58" providerId="ADAL" clId="{306CD74B-29AA-4312-8303-DC86333718BA}" dt="2023-10-03T11:19:40.934" v="294" actId="207"/>
          <ac:spMkLst>
            <pc:docMk/>
            <pc:sldMk cId="1069615504" sldId="319"/>
            <ac:spMk id="6" creationId="{F9B39F14-FAF3-93D7-0D7E-C54278AD80B8}"/>
          </ac:spMkLst>
        </pc:spChg>
        <pc:spChg chg="add mod">
          <ac:chgData name="Wozniak, Arkadiusz" userId="22f40050-3d6a-4cc4-8b14-5bbc968a0e58" providerId="ADAL" clId="{306CD74B-29AA-4312-8303-DC86333718BA}" dt="2023-10-03T11:19:40.934" v="294" actId="207"/>
          <ac:spMkLst>
            <pc:docMk/>
            <pc:sldMk cId="1069615504" sldId="319"/>
            <ac:spMk id="7" creationId="{BF78897F-1BEA-E6C8-A1F8-85655958E745}"/>
          </ac:spMkLst>
        </pc:spChg>
        <pc:spChg chg="add mod">
          <ac:chgData name="Wozniak, Arkadiusz" userId="22f40050-3d6a-4cc4-8b14-5bbc968a0e58" providerId="ADAL" clId="{306CD74B-29AA-4312-8303-DC86333718BA}" dt="2023-10-03T11:19:40.934" v="294" actId="207"/>
          <ac:spMkLst>
            <pc:docMk/>
            <pc:sldMk cId="1069615504" sldId="319"/>
            <ac:spMk id="8" creationId="{8A06C0EB-761B-2CFB-CD24-3D3AF4D3FCD3}"/>
          </ac:spMkLst>
        </pc:spChg>
        <pc:spChg chg="add mod">
          <ac:chgData name="Wozniak, Arkadiusz" userId="22f40050-3d6a-4cc4-8b14-5bbc968a0e58" providerId="ADAL" clId="{306CD74B-29AA-4312-8303-DC86333718BA}" dt="2023-10-03T11:19:40.934" v="294" actId="207"/>
          <ac:spMkLst>
            <pc:docMk/>
            <pc:sldMk cId="1069615504" sldId="319"/>
            <ac:spMk id="9" creationId="{79288B07-D724-C97D-3090-2B7A38B635ED}"/>
          </ac:spMkLst>
        </pc:spChg>
        <pc:spChg chg="add mod">
          <ac:chgData name="Wozniak, Arkadiusz" userId="22f40050-3d6a-4cc4-8b14-5bbc968a0e58" providerId="ADAL" clId="{306CD74B-29AA-4312-8303-DC86333718BA}" dt="2023-10-03T11:19:40.934" v="294" actId="207"/>
          <ac:spMkLst>
            <pc:docMk/>
            <pc:sldMk cId="1069615504" sldId="319"/>
            <ac:spMk id="11" creationId="{2933F429-CCB0-A9B2-BC61-727E775EABCE}"/>
          </ac:spMkLst>
        </pc:spChg>
        <pc:spChg chg="add mod">
          <ac:chgData name="Wozniak, Arkadiusz" userId="22f40050-3d6a-4cc4-8b14-5bbc968a0e58" providerId="ADAL" clId="{306CD74B-29AA-4312-8303-DC86333718BA}" dt="2023-10-03T11:19:40.934" v="294" actId="207"/>
          <ac:spMkLst>
            <pc:docMk/>
            <pc:sldMk cId="1069615504" sldId="319"/>
            <ac:spMk id="12" creationId="{A69D8743-8DD3-82D9-90D8-E0481A55A06C}"/>
          </ac:spMkLst>
        </pc:spChg>
        <pc:spChg chg="add mod">
          <ac:chgData name="Wozniak, Arkadiusz" userId="22f40050-3d6a-4cc4-8b14-5bbc968a0e58" providerId="ADAL" clId="{306CD74B-29AA-4312-8303-DC86333718BA}" dt="2023-10-03T11:19:40.934" v="294" actId="207"/>
          <ac:spMkLst>
            <pc:docMk/>
            <pc:sldMk cId="1069615504" sldId="319"/>
            <ac:spMk id="13" creationId="{082A5BF8-1F4D-8E2B-8BD5-BD3C2A211F47}"/>
          </ac:spMkLst>
        </pc:spChg>
        <pc:spChg chg="add mod ord">
          <ac:chgData name="Wozniak, Arkadiusz" userId="22f40050-3d6a-4cc4-8b14-5bbc968a0e58" providerId="ADAL" clId="{306CD74B-29AA-4312-8303-DC86333718BA}" dt="2023-10-03T11:30:56.731" v="306" actId="166"/>
          <ac:spMkLst>
            <pc:docMk/>
            <pc:sldMk cId="1069615504" sldId="319"/>
            <ac:spMk id="14" creationId="{9A81BDB9-6718-E146-195E-FF6972726900}"/>
          </ac:spMkLst>
        </pc:spChg>
        <pc:spChg chg="add mod">
          <ac:chgData name="Wozniak, Arkadiusz" userId="22f40050-3d6a-4cc4-8b14-5bbc968a0e58" providerId="ADAL" clId="{306CD74B-29AA-4312-8303-DC86333718BA}" dt="2023-10-03T11:43:10.059" v="340" actId="14100"/>
          <ac:spMkLst>
            <pc:docMk/>
            <pc:sldMk cId="1069615504" sldId="319"/>
            <ac:spMk id="18" creationId="{52E1DDC5-D20D-B21A-0274-7D0B881FD5A8}"/>
          </ac:spMkLst>
        </pc:spChg>
        <pc:spChg chg="add del mod">
          <ac:chgData name="Wozniak, Arkadiusz" userId="22f40050-3d6a-4cc4-8b14-5bbc968a0e58" providerId="ADAL" clId="{306CD74B-29AA-4312-8303-DC86333718BA}" dt="2023-10-03T11:42:49.524" v="337"/>
          <ac:spMkLst>
            <pc:docMk/>
            <pc:sldMk cId="1069615504" sldId="319"/>
            <ac:spMk id="19" creationId="{0D7650A5-D999-9103-F2B6-4661D57F74E8}"/>
          </ac:spMkLst>
        </pc:spChg>
        <pc:picChg chg="del mod">
          <ac:chgData name="Wozniak, Arkadiusz" userId="22f40050-3d6a-4cc4-8b14-5bbc968a0e58" providerId="ADAL" clId="{306CD74B-29AA-4312-8303-DC86333718BA}" dt="2023-10-03T11:31:06.331" v="307" actId="478"/>
          <ac:picMkLst>
            <pc:docMk/>
            <pc:sldMk cId="1069615504" sldId="319"/>
            <ac:picMk id="10" creationId="{F367026D-ABED-2971-D4EA-36ED2D9DBBB9}"/>
          </ac:picMkLst>
        </pc:picChg>
        <pc:picChg chg="del">
          <ac:chgData name="Wozniak, Arkadiusz" userId="22f40050-3d6a-4cc4-8b14-5bbc968a0e58" providerId="ADAL" clId="{306CD74B-29AA-4312-8303-DC86333718BA}" dt="2023-10-03T11:14:33.646" v="265" actId="478"/>
          <ac:picMkLst>
            <pc:docMk/>
            <pc:sldMk cId="1069615504" sldId="319"/>
            <ac:picMk id="16" creationId="{FA32D56E-6ED9-79A6-3EF2-1CBE519D2BEF}"/>
          </ac:picMkLst>
        </pc:picChg>
        <pc:picChg chg="add mod">
          <ac:chgData name="Wozniak, Arkadiusz" userId="22f40050-3d6a-4cc4-8b14-5bbc968a0e58" providerId="ADAL" clId="{306CD74B-29AA-4312-8303-DC86333718BA}" dt="2023-10-03T11:30:49.148" v="305" actId="14100"/>
          <ac:picMkLst>
            <pc:docMk/>
            <pc:sldMk cId="1069615504" sldId="319"/>
            <ac:picMk id="17" creationId="{64C8BE27-AE6C-09B2-DF1B-6805D9399A3D}"/>
          </ac:picMkLst>
        </pc:picChg>
      </pc:sldChg>
      <pc:sldChg chg="add del">
        <pc:chgData name="Wozniak, Arkadiusz" userId="22f40050-3d6a-4cc4-8b14-5bbc968a0e58" providerId="ADAL" clId="{306CD74B-29AA-4312-8303-DC86333718BA}" dt="2023-10-03T09:40:52.517" v="78" actId="47"/>
        <pc:sldMkLst>
          <pc:docMk/>
          <pc:sldMk cId="1569705224" sldId="319"/>
        </pc:sldMkLst>
      </pc:sldChg>
      <pc:sldChg chg="addSp delSp modSp add mod modAnim modNotes modNotesTx">
        <pc:chgData name="Wozniak, Arkadiusz" userId="22f40050-3d6a-4cc4-8b14-5bbc968a0e58" providerId="ADAL" clId="{306CD74B-29AA-4312-8303-DC86333718BA}" dt="2023-10-06T08:26:08.024" v="1922" actId="20577"/>
        <pc:sldMkLst>
          <pc:docMk/>
          <pc:sldMk cId="547054716" sldId="320"/>
        </pc:sldMkLst>
        <pc:spChg chg="mod">
          <ac:chgData name="Wozniak, Arkadiusz" userId="22f40050-3d6a-4cc4-8b14-5bbc968a0e58" providerId="ADAL" clId="{306CD74B-29AA-4312-8303-DC86333718BA}" dt="2023-10-04T07:49:36.569" v="530" actId="20577"/>
          <ac:spMkLst>
            <pc:docMk/>
            <pc:sldMk cId="547054716" sldId="320"/>
            <ac:spMk id="2" creationId="{522E081D-67AD-9044-A799-B41BE88235DC}"/>
          </ac:spMkLst>
        </pc:spChg>
        <pc:spChg chg="del">
          <ac:chgData name="Wozniak, Arkadiusz" userId="22f40050-3d6a-4cc4-8b14-5bbc968a0e58" providerId="ADAL" clId="{306CD74B-29AA-4312-8303-DC86333718BA}" dt="2023-10-03T11:49:13.468" v="344" actId="478"/>
          <ac:spMkLst>
            <pc:docMk/>
            <pc:sldMk cId="547054716" sldId="320"/>
            <ac:spMk id="4" creationId="{C1EE6965-569C-FB45-B632-7EEAB3837175}"/>
          </ac:spMkLst>
        </pc:spChg>
        <pc:spChg chg="add del mod">
          <ac:chgData name="Wozniak, Arkadiusz" userId="22f40050-3d6a-4cc4-8b14-5bbc968a0e58" providerId="ADAL" clId="{306CD74B-29AA-4312-8303-DC86333718BA}" dt="2023-10-03T11:49:17.671" v="345" actId="478"/>
          <ac:spMkLst>
            <pc:docMk/>
            <pc:sldMk cId="547054716" sldId="320"/>
            <ac:spMk id="6" creationId="{430BCD64-0399-BC86-4466-5F42102BABB2}"/>
          </ac:spMkLst>
        </pc:spChg>
        <pc:picChg chg="add mod">
          <ac:chgData name="Wozniak, Arkadiusz" userId="22f40050-3d6a-4cc4-8b14-5bbc968a0e58" providerId="ADAL" clId="{306CD74B-29AA-4312-8303-DC86333718BA}" dt="2023-10-03T11:49:52.028" v="350" actId="1440"/>
          <ac:picMkLst>
            <pc:docMk/>
            <pc:sldMk cId="547054716" sldId="320"/>
            <ac:picMk id="8" creationId="{37D028E0-C489-64B9-C5F3-BEDA6C346F91}"/>
          </ac:picMkLst>
        </pc:picChg>
        <pc:picChg chg="del">
          <ac:chgData name="Wozniak, Arkadiusz" userId="22f40050-3d6a-4cc4-8b14-5bbc968a0e58" providerId="ADAL" clId="{306CD74B-29AA-4312-8303-DC86333718BA}" dt="2023-10-03T11:45:55.916" v="341" actId="478"/>
          <ac:picMkLst>
            <pc:docMk/>
            <pc:sldMk cId="547054716" sldId="320"/>
            <ac:picMk id="16" creationId="{FA32D56E-6ED9-79A6-3EF2-1CBE519D2BEF}"/>
          </ac:picMkLst>
        </pc:picChg>
      </pc:sldChg>
      <pc:sldChg chg="add">
        <pc:chgData name="Wozniak, Arkadiusz" userId="22f40050-3d6a-4cc4-8b14-5bbc968a0e58" providerId="ADAL" clId="{306CD74B-29AA-4312-8303-DC86333718BA}" dt="2023-10-03T12:04:50.904" v="359"/>
        <pc:sldMkLst>
          <pc:docMk/>
          <pc:sldMk cId="3877821596" sldId="321"/>
        </pc:sldMkLst>
      </pc:sldChg>
      <pc:sldChg chg="modSp add mod ord">
        <pc:chgData name="Wozniak, Arkadiusz" userId="22f40050-3d6a-4cc4-8b14-5bbc968a0e58" providerId="ADAL" clId="{306CD74B-29AA-4312-8303-DC86333718BA}" dt="2023-10-04T09:12:25.516" v="586" actId="20577"/>
        <pc:sldMkLst>
          <pc:docMk/>
          <pc:sldMk cId="611867898" sldId="322"/>
        </pc:sldMkLst>
        <pc:spChg chg="mod">
          <ac:chgData name="Wozniak, Arkadiusz" userId="22f40050-3d6a-4cc4-8b14-5bbc968a0e58" providerId="ADAL" clId="{306CD74B-29AA-4312-8303-DC86333718BA}" dt="2023-10-04T09:12:17.824" v="582" actId="6549"/>
          <ac:spMkLst>
            <pc:docMk/>
            <pc:sldMk cId="611867898" sldId="322"/>
            <ac:spMk id="2" creationId="{062C1A2B-0B66-A244-BB0F-0DDC1F8B9145}"/>
          </ac:spMkLst>
        </pc:spChg>
        <pc:spChg chg="mod">
          <ac:chgData name="Wozniak, Arkadiusz" userId="22f40050-3d6a-4cc4-8b14-5bbc968a0e58" providerId="ADAL" clId="{306CD74B-29AA-4312-8303-DC86333718BA}" dt="2023-10-04T09:12:25.516" v="586" actId="20577"/>
          <ac:spMkLst>
            <pc:docMk/>
            <pc:sldMk cId="611867898" sldId="322"/>
            <ac:spMk id="17" creationId="{0575EA80-78F2-8A88-A030-FFD621E22C6C}"/>
          </ac:spMkLst>
        </pc:spChg>
      </pc:sldChg>
      <pc:sldChg chg="add del">
        <pc:chgData name="Wozniak, Arkadiusz" userId="22f40050-3d6a-4cc4-8b14-5bbc968a0e58" providerId="ADAL" clId="{306CD74B-29AA-4312-8303-DC86333718BA}" dt="2023-10-04T09:05:11.864" v="579"/>
        <pc:sldMkLst>
          <pc:docMk/>
          <pc:sldMk cId="1110323475" sldId="322"/>
        </pc:sldMkLst>
      </pc:sldChg>
      <pc:sldChg chg="modSp add mod modNotesTx">
        <pc:chgData name="Wozniak, Arkadiusz" userId="22f40050-3d6a-4cc4-8b14-5bbc968a0e58" providerId="ADAL" clId="{306CD74B-29AA-4312-8303-DC86333718BA}" dt="2023-10-06T08:53:29.330" v="1923"/>
        <pc:sldMkLst>
          <pc:docMk/>
          <pc:sldMk cId="2095530156" sldId="323"/>
        </pc:sldMkLst>
        <pc:spChg chg="mod">
          <ac:chgData name="Wozniak, Arkadiusz" userId="22f40050-3d6a-4cc4-8b14-5bbc968a0e58" providerId="ADAL" clId="{306CD74B-29AA-4312-8303-DC86333718BA}" dt="2023-10-04T09:14:11.238" v="641" actId="14100"/>
          <ac:spMkLst>
            <pc:docMk/>
            <pc:sldMk cId="2095530156" sldId="323"/>
            <ac:spMk id="2" creationId="{062C1A2B-0B66-A244-BB0F-0DDC1F8B9145}"/>
          </ac:spMkLst>
        </pc:spChg>
        <pc:spChg chg="mod">
          <ac:chgData name="Wozniak, Arkadiusz" userId="22f40050-3d6a-4cc4-8b14-5bbc968a0e58" providerId="ADAL" clId="{306CD74B-29AA-4312-8303-DC86333718BA}" dt="2023-10-04T09:13:00.854" v="589" actId="20577"/>
          <ac:spMkLst>
            <pc:docMk/>
            <pc:sldMk cId="2095530156" sldId="323"/>
            <ac:spMk id="17" creationId="{0575EA80-78F2-8A88-A030-FFD621E22C6C}"/>
          </ac:spMkLst>
        </pc:spChg>
      </pc:sldChg>
      <pc:sldChg chg="addSp delSp modSp add mod delAnim modAnim modNotes modNotesTx">
        <pc:chgData name="Wozniak, Arkadiusz" userId="22f40050-3d6a-4cc4-8b14-5bbc968a0e58" providerId="ADAL" clId="{306CD74B-29AA-4312-8303-DC86333718BA}" dt="2023-10-06T09:05:23.756" v="1928" actId="20577"/>
        <pc:sldMkLst>
          <pc:docMk/>
          <pc:sldMk cId="3119921023" sldId="324"/>
        </pc:sldMkLst>
        <pc:spChg chg="mod">
          <ac:chgData name="Wozniak, Arkadiusz" userId="22f40050-3d6a-4cc4-8b14-5bbc968a0e58" providerId="ADAL" clId="{306CD74B-29AA-4312-8303-DC86333718BA}" dt="2023-10-04T09:53:15.367" v="660" actId="207"/>
          <ac:spMkLst>
            <pc:docMk/>
            <pc:sldMk cId="3119921023" sldId="324"/>
            <ac:spMk id="2" creationId="{522E081D-67AD-9044-A799-B41BE88235DC}"/>
          </ac:spMkLst>
        </pc:spChg>
        <pc:spChg chg="add mod">
          <ac:chgData name="Wozniak, Arkadiusz" userId="22f40050-3d6a-4cc4-8b14-5bbc968a0e58" providerId="ADAL" clId="{306CD74B-29AA-4312-8303-DC86333718BA}" dt="2023-10-04T09:55:06.426" v="663"/>
          <ac:spMkLst>
            <pc:docMk/>
            <pc:sldMk cId="3119921023" sldId="324"/>
            <ac:spMk id="4" creationId="{FE649843-5DF4-F9EA-65A4-A2E001A4CE3C}"/>
          </ac:spMkLst>
        </pc:spChg>
        <pc:spChg chg="add mod">
          <ac:chgData name="Wozniak, Arkadiusz" userId="22f40050-3d6a-4cc4-8b14-5bbc968a0e58" providerId="ADAL" clId="{306CD74B-29AA-4312-8303-DC86333718BA}" dt="2023-10-04T09:55:16.763" v="664"/>
          <ac:spMkLst>
            <pc:docMk/>
            <pc:sldMk cId="3119921023" sldId="324"/>
            <ac:spMk id="5" creationId="{41608B46-EA2D-238E-F597-EA8684C76A57}"/>
          </ac:spMkLst>
        </pc:spChg>
        <pc:spChg chg="add mod">
          <ac:chgData name="Wozniak, Arkadiusz" userId="22f40050-3d6a-4cc4-8b14-5bbc968a0e58" providerId="ADAL" clId="{306CD74B-29AA-4312-8303-DC86333718BA}" dt="2023-10-04T09:55:25.054" v="665"/>
          <ac:spMkLst>
            <pc:docMk/>
            <pc:sldMk cId="3119921023" sldId="324"/>
            <ac:spMk id="6" creationId="{9C949D62-2685-05B9-838A-F99D9077FB36}"/>
          </ac:spMkLst>
        </pc:spChg>
        <pc:spChg chg="add mod">
          <ac:chgData name="Wozniak, Arkadiusz" userId="22f40050-3d6a-4cc4-8b14-5bbc968a0e58" providerId="ADAL" clId="{306CD74B-29AA-4312-8303-DC86333718BA}" dt="2023-10-04T09:55:32.591" v="666"/>
          <ac:spMkLst>
            <pc:docMk/>
            <pc:sldMk cId="3119921023" sldId="324"/>
            <ac:spMk id="7" creationId="{0874CDCD-544B-2BCA-98A1-E315FA001853}"/>
          </ac:spMkLst>
        </pc:spChg>
        <pc:spChg chg="add mod">
          <ac:chgData name="Wozniak, Arkadiusz" userId="22f40050-3d6a-4cc4-8b14-5bbc968a0e58" providerId="ADAL" clId="{306CD74B-29AA-4312-8303-DC86333718BA}" dt="2023-10-04T09:55:40.429" v="667"/>
          <ac:spMkLst>
            <pc:docMk/>
            <pc:sldMk cId="3119921023" sldId="324"/>
            <ac:spMk id="9" creationId="{5BD1C10C-4B1D-4BF4-9FDC-B63A3D585E5E}"/>
          </ac:spMkLst>
        </pc:spChg>
        <pc:spChg chg="add mod">
          <ac:chgData name="Wozniak, Arkadiusz" userId="22f40050-3d6a-4cc4-8b14-5bbc968a0e58" providerId="ADAL" clId="{306CD74B-29AA-4312-8303-DC86333718BA}" dt="2023-10-04T09:55:47.905" v="668"/>
          <ac:spMkLst>
            <pc:docMk/>
            <pc:sldMk cId="3119921023" sldId="324"/>
            <ac:spMk id="10" creationId="{5AEDDD33-364F-66AE-2143-0F39588D9520}"/>
          </ac:spMkLst>
        </pc:spChg>
        <pc:spChg chg="add mod">
          <ac:chgData name="Wozniak, Arkadiusz" userId="22f40050-3d6a-4cc4-8b14-5bbc968a0e58" providerId="ADAL" clId="{306CD74B-29AA-4312-8303-DC86333718BA}" dt="2023-10-04T09:55:58.022" v="669"/>
          <ac:spMkLst>
            <pc:docMk/>
            <pc:sldMk cId="3119921023" sldId="324"/>
            <ac:spMk id="11" creationId="{08CE9252-3494-9399-ACBB-57722560F7ED}"/>
          </ac:spMkLst>
        </pc:spChg>
        <pc:spChg chg="add mod">
          <ac:chgData name="Wozniak, Arkadiusz" userId="22f40050-3d6a-4cc4-8b14-5bbc968a0e58" providerId="ADAL" clId="{306CD74B-29AA-4312-8303-DC86333718BA}" dt="2023-10-04T09:56:08.321" v="670"/>
          <ac:spMkLst>
            <pc:docMk/>
            <pc:sldMk cId="3119921023" sldId="324"/>
            <ac:spMk id="12" creationId="{C0B578DF-1371-CF24-EEED-79B836CC188D}"/>
          </ac:spMkLst>
        </pc:spChg>
        <pc:spChg chg="add mod">
          <ac:chgData name="Wozniak, Arkadiusz" userId="22f40050-3d6a-4cc4-8b14-5bbc968a0e58" providerId="ADAL" clId="{306CD74B-29AA-4312-8303-DC86333718BA}" dt="2023-10-04T09:56:21.723" v="671"/>
          <ac:spMkLst>
            <pc:docMk/>
            <pc:sldMk cId="3119921023" sldId="324"/>
            <ac:spMk id="13" creationId="{A98FA88E-1BD6-E285-22A8-7B7B07FFE328}"/>
          </ac:spMkLst>
        </pc:spChg>
        <pc:spChg chg="add mod">
          <ac:chgData name="Wozniak, Arkadiusz" userId="22f40050-3d6a-4cc4-8b14-5bbc968a0e58" providerId="ADAL" clId="{306CD74B-29AA-4312-8303-DC86333718BA}" dt="2023-10-04T09:56:38.820" v="672"/>
          <ac:spMkLst>
            <pc:docMk/>
            <pc:sldMk cId="3119921023" sldId="324"/>
            <ac:spMk id="14" creationId="{1AE303D9-EE30-E274-A252-344CA5735B26}"/>
          </ac:spMkLst>
        </pc:spChg>
        <pc:spChg chg="add mod">
          <ac:chgData name="Wozniak, Arkadiusz" userId="22f40050-3d6a-4cc4-8b14-5bbc968a0e58" providerId="ADAL" clId="{306CD74B-29AA-4312-8303-DC86333718BA}" dt="2023-10-04T09:57:14.628" v="679"/>
          <ac:spMkLst>
            <pc:docMk/>
            <pc:sldMk cId="3119921023" sldId="324"/>
            <ac:spMk id="15" creationId="{FE53BE9E-B00C-AA2F-378E-FB84B14684A0}"/>
          </ac:spMkLst>
        </pc:spChg>
        <pc:spChg chg="add mod">
          <ac:chgData name="Wozniak, Arkadiusz" userId="22f40050-3d6a-4cc4-8b14-5bbc968a0e58" providerId="ADAL" clId="{306CD74B-29AA-4312-8303-DC86333718BA}" dt="2023-10-04T09:57:23.085" v="680"/>
          <ac:spMkLst>
            <pc:docMk/>
            <pc:sldMk cId="3119921023" sldId="324"/>
            <ac:spMk id="16" creationId="{37ABC6F6-AB35-8EB7-3226-0514E4C2D6BB}"/>
          </ac:spMkLst>
        </pc:spChg>
        <pc:spChg chg="add mod">
          <ac:chgData name="Wozniak, Arkadiusz" userId="22f40050-3d6a-4cc4-8b14-5bbc968a0e58" providerId="ADAL" clId="{306CD74B-29AA-4312-8303-DC86333718BA}" dt="2023-10-04T09:57:33.036" v="681"/>
          <ac:spMkLst>
            <pc:docMk/>
            <pc:sldMk cId="3119921023" sldId="324"/>
            <ac:spMk id="17" creationId="{BC572818-6C21-2516-B444-79DF9796CCF1}"/>
          </ac:spMkLst>
        </pc:spChg>
        <pc:picChg chg="del">
          <ac:chgData name="Wozniak, Arkadiusz" userId="22f40050-3d6a-4cc4-8b14-5bbc968a0e58" providerId="ADAL" clId="{306CD74B-29AA-4312-8303-DC86333718BA}" dt="2023-10-04T09:44:36.442" v="657" actId="478"/>
          <ac:picMkLst>
            <pc:docMk/>
            <pc:sldMk cId="3119921023" sldId="324"/>
            <ac:picMk id="8" creationId="{37D028E0-C489-64B9-C5F3-BEDA6C346F91}"/>
          </ac:picMkLst>
        </pc:picChg>
        <pc:picChg chg="add mod">
          <ac:chgData name="Wozniak, Arkadiusz" userId="22f40050-3d6a-4cc4-8b14-5bbc968a0e58" providerId="ADAL" clId="{306CD74B-29AA-4312-8303-DC86333718BA}" dt="2023-10-06T08:55:26.709" v="1927" actId="1076"/>
          <ac:picMkLst>
            <pc:docMk/>
            <pc:sldMk cId="3119921023" sldId="324"/>
            <ac:picMk id="18" creationId="{94CB5738-54EC-C5A1-0453-B0E660C51584}"/>
          </ac:picMkLst>
        </pc:picChg>
      </pc:sldChg>
      <pc:sldChg chg="addSp delSp modSp add mod delAnim modAnim modNotes modNotesTx">
        <pc:chgData name="Wozniak, Arkadiusz" userId="22f40050-3d6a-4cc4-8b14-5bbc968a0e58" providerId="ADAL" clId="{306CD74B-29AA-4312-8303-DC86333718BA}" dt="2023-10-06T09:06:45.090" v="1933" actId="1076"/>
        <pc:sldMkLst>
          <pc:docMk/>
          <pc:sldMk cId="1900841491" sldId="325"/>
        </pc:sldMkLst>
        <pc:spChg chg="mod">
          <ac:chgData name="Wozniak, Arkadiusz" userId="22f40050-3d6a-4cc4-8b14-5bbc968a0e58" providerId="ADAL" clId="{306CD74B-29AA-4312-8303-DC86333718BA}" dt="2023-10-06T09:06:45.090" v="1933" actId="1076"/>
          <ac:spMkLst>
            <pc:docMk/>
            <pc:sldMk cId="1900841491" sldId="325"/>
            <ac:spMk id="2" creationId="{522E081D-67AD-9044-A799-B41BE88235DC}"/>
          </ac:spMkLst>
        </pc:spChg>
        <pc:spChg chg="mod">
          <ac:chgData name="Wozniak, Arkadiusz" userId="22f40050-3d6a-4cc4-8b14-5bbc968a0e58" providerId="ADAL" clId="{306CD74B-29AA-4312-8303-DC86333718BA}" dt="2023-10-04T10:24:48.139" v="730" actId="1076"/>
          <ac:spMkLst>
            <pc:docMk/>
            <pc:sldMk cId="1900841491" sldId="325"/>
            <ac:spMk id="4" creationId="{FE649843-5DF4-F9EA-65A4-A2E001A4CE3C}"/>
          </ac:spMkLst>
        </pc:spChg>
        <pc:spChg chg="del">
          <ac:chgData name="Wozniak, Arkadiusz" userId="22f40050-3d6a-4cc4-8b14-5bbc968a0e58" providerId="ADAL" clId="{306CD74B-29AA-4312-8303-DC86333718BA}" dt="2023-10-04T10:23:58.098" v="725" actId="478"/>
          <ac:spMkLst>
            <pc:docMk/>
            <pc:sldMk cId="1900841491" sldId="325"/>
            <ac:spMk id="5" creationId="{41608B46-EA2D-238E-F597-EA8684C76A57}"/>
          </ac:spMkLst>
        </pc:spChg>
        <pc:spChg chg="del">
          <ac:chgData name="Wozniak, Arkadiusz" userId="22f40050-3d6a-4cc4-8b14-5bbc968a0e58" providerId="ADAL" clId="{306CD74B-29AA-4312-8303-DC86333718BA}" dt="2023-10-04T10:23:58.098" v="725" actId="478"/>
          <ac:spMkLst>
            <pc:docMk/>
            <pc:sldMk cId="1900841491" sldId="325"/>
            <ac:spMk id="6" creationId="{9C949D62-2685-05B9-838A-F99D9077FB36}"/>
          </ac:spMkLst>
        </pc:spChg>
        <pc:spChg chg="del">
          <ac:chgData name="Wozniak, Arkadiusz" userId="22f40050-3d6a-4cc4-8b14-5bbc968a0e58" providerId="ADAL" clId="{306CD74B-29AA-4312-8303-DC86333718BA}" dt="2023-10-04T10:23:58.098" v="725" actId="478"/>
          <ac:spMkLst>
            <pc:docMk/>
            <pc:sldMk cId="1900841491" sldId="325"/>
            <ac:spMk id="7" creationId="{0874CDCD-544B-2BCA-98A1-E315FA001853}"/>
          </ac:spMkLst>
        </pc:spChg>
        <pc:spChg chg="del">
          <ac:chgData name="Wozniak, Arkadiusz" userId="22f40050-3d6a-4cc4-8b14-5bbc968a0e58" providerId="ADAL" clId="{306CD74B-29AA-4312-8303-DC86333718BA}" dt="2023-10-04T10:23:58.098" v="725" actId="478"/>
          <ac:spMkLst>
            <pc:docMk/>
            <pc:sldMk cId="1900841491" sldId="325"/>
            <ac:spMk id="9" creationId="{5BD1C10C-4B1D-4BF4-9FDC-B63A3D585E5E}"/>
          </ac:spMkLst>
        </pc:spChg>
        <pc:spChg chg="del">
          <ac:chgData name="Wozniak, Arkadiusz" userId="22f40050-3d6a-4cc4-8b14-5bbc968a0e58" providerId="ADAL" clId="{306CD74B-29AA-4312-8303-DC86333718BA}" dt="2023-10-04T10:23:58.098" v="725" actId="478"/>
          <ac:spMkLst>
            <pc:docMk/>
            <pc:sldMk cId="1900841491" sldId="325"/>
            <ac:spMk id="10" creationId="{5AEDDD33-364F-66AE-2143-0F39588D9520}"/>
          </ac:spMkLst>
        </pc:spChg>
        <pc:spChg chg="del">
          <ac:chgData name="Wozniak, Arkadiusz" userId="22f40050-3d6a-4cc4-8b14-5bbc968a0e58" providerId="ADAL" clId="{306CD74B-29AA-4312-8303-DC86333718BA}" dt="2023-10-04T10:23:58.098" v="725" actId="478"/>
          <ac:spMkLst>
            <pc:docMk/>
            <pc:sldMk cId="1900841491" sldId="325"/>
            <ac:spMk id="11" creationId="{08CE9252-3494-9399-ACBB-57722560F7ED}"/>
          </ac:spMkLst>
        </pc:spChg>
        <pc:spChg chg="del">
          <ac:chgData name="Wozniak, Arkadiusz" userId="22f40050-3d6a-4cc4-8b14-5bbc968a0e58" providerId="ADAL" clId="{306CD74B-29AA-4312-8303-DC86333718BA}" dt="2023-10-04T10:23:58.098" v="725" actId="478"/>
          <ac:spMkLst>
            <pc:docMk/>
            <pc:sldMk cId="1900841491" sldId="325"/>
            <ac:spMk id="12" creationId="{C0B578DF-1371-CF24-EEED-79B836CC188D}"/>
          </ac:spMkLst>
        </pc:spChg>
        <pc:spChg chg="del">
          <ac:chgData name="Wozniak, Arkadiusz" userId="22f40050-3d6a-4cc4-8b14-5bbc968a0e58" providerId="ADAL" clId="{306CD74B-29AA-4312-8303-DC86333718BA}" dt="2023-10-04T10:23:58.098" v="725" actId="478"/>
          <ac:spMkLst>
            <pc:docMk/>
            <pc:sldMk cId="1900841491" sldId="325"/>
            <ac:spMk id="13" creationId="{A98FA88E-1BD6-E285-22A8-7B7B07FFE328}"/>
          </ac:spMkLst>
        </pc:spChg>
        <pc:spChg chg="del">
          <ac:chgData name="Wozniak, Arkadiusz" userId="22f40050-3d6a-4cc4-8b14-5bbc968a0e58" providerId="ADAL" clId="{306CD74B-29AA-4312-8303-DC86333718BA}" dt="2023-10-04T10:23:58.098" v="725" actId="478"/>
          <ac:spMkLst>
            <pc:docMk/>
            <pc:sldMk cId="1900841491" sldId="325"/>
            <ac:spMk id="14" creationId="{1AE303D9-EE30-E274-A252-344CA5735B26}"/>
          </ac:spMkLst>
        </pc:spChg>
        <pc:spChg chg="del">
          <ac:chgData name="Wozniak, Arkadiusz" userId="22f40050-3d6a-4cc4-8b14-5bbc968a0e58" providerId="ADAL" clId="{306CD74B-29AA-4312-8303-DC86333718BA}" dt="2023-10-04T10:23:58.098" v="725" actId="478"/>
          <ac:spMkLst>
            <pc:docMk/>
            <pc:sldMk cId="1900841491" sldId="325"/>
            <ac:spMk id="15" creationId="{FE53BE9E-B00C-AA2F-378E-FB84B14684A0}"/>
          </ac:spMkLst>
        </pc:spChg>
        <pc:spChg chg="del">
          <ac:chgData name="Wozniak, Arkadiusz" userId="22f40050-3d6a-4cc4-8b14-5bbc968a0e58" providerId="ADAL" clId="{306CD74B-29AA-4312-8303-DC86333718BA}" dt="2023-10-04T10:23:58.098" v="725" actId="478"/>
          <ac:spMkLst>
            <pc:docMk/>
            <pc:sldMk cId="1900841491" sldId="325"/>
            <ac:spMk id="16" creationId="{37ABC6F6-AB35-8EB7-3226-0514E4C2D6BB}"/>
          </ac:spMkLst>
        </pc:spChg>
        <pc:spChg chg="del">
          <ac:chgData name="Wozniak, Arkadiusz" userId="22f40050-3d6a-4cc4-8b14-5bbc968a0e58" providerId="ADAL" clId="{306CD74B-29AA-4312-8303-DC86333718BA}" dt="2023-10-04T10:23:58.098" v="725" actId="478"/>
          <ac:spMkLst>
            <pc:docMk/>
            <pc:sldMk cId="1900841491" sldId="325"/>
            <ac:spMk id="17" creationId="{BC572818-6C21-2516-B444-79DF9796CCF1}"/>
          </ac:spMkLst>
        </pc:spChg>
        <pc:spChg chg="add mod">
          <ac:chgData name="Wozniak, Arkadiusz" userId="22f40050-3d6a-4cc4-8b14-5bbc968a0e58" providerId="ADAL" clId="{306CD74B-29AA-4312-8303-DC86333718BA}" dt="2023-10-04T10:20:11.336" v="699" actId="164"/>
          <ac:spMkLst>
            <pc:docMk/>
            <pc:sldMk cId="1900841491" sldId="325"/>
            <ac:spMk id="23" creationId="{6BB56FF1-B9C3-4B5D-1E17-53FADFFD5278}"/>
          </ac:spMkLst>
        </pc:spChg>
        <pc:spChg chg="add mod">
          <ac:chgData name="Wozniak, Arkadiusz" userId="22f40050-3d6a-4cc4-8b14-5bbc968a0e58" providerId="ADAL" clId="{306CD74B-29AA-4312-8303-DC86333718BA}" dt="2023-10-04T10:20:11.336" v="699" actId="164"/>
          <ac:spMkLst>
            <pc:docMk/>
            <pc:sldMk cId="1900841491" sldId="325"/>
            <ac:spMk id="24" creationId="{B97864CF-C8FF-A8A2-531B-7A22357669A9}"/>
          </ac:spMkLst>
        </pc:spChg>
        <pc:spChg chg="add mod">
          <ac:chgData name="Wozniak, Arkadiusz" userId="22f40050-3d6a-4cc4-8b14-5bbc968a0e58" providerId="ADAL" clId="{306CD74B-29AA-4312-8303-DC86333718BA}" dt="2023-10-04T10:20:11.336" v="699" actId="164"/>
          <ac:spMkLst>
            <pc:docMk/>
            <pc:sldMk cId="1900841491" sldId="325"/>
            <ac:spMk id="25" creationId="{170F7B78-9757-F6FC-3C56-27DF942824A2}"/>
          </ac:spMkLst>
        </pc:spChg>
        <pc:spChg chg="add mod">
          <ac:chgData name="Wozniak, Arkadiusz" userId="22f40050-3d6a-4cc4-8b14-5bbc968a0e58" providerId="ADAL" clId="{306CD74B-29AA-4312-8303-DC86333718BA}" dt="2023-10-04T10:20:11.336" v="699" actId="164"/>
          <ac:spMkLst>
            <pc:docMk/>
            <pc:sldMk cId="1900841491" sldId="325"/>
            <ac:spMk id="26" creationId="{78DB903F-ED68-B58A-1A61-9BCE8976E82C}"/>
          </ac:spMkLst>
        </pc:spChg>
        <pc:spChg chg="add mod">
          <ac:chgData name="Wozniak, Arkadiusz" userId="22f40050-3d6a-4cc4-8b14-5bbc968a0e58" providerId="ADAL" clId="{306CD74B-29AA-4312-8303-DC86333718BA}" dt="2023-10-04T10:20:11.336" v="699" actId="164"/>
          <ac:spMkLst>
            <pc:docMk/>
            <pc:sldMk cId="1900841491" sldId="325"/>
            <ac:spMk id="27" creationId="{E684F05F-CD4D-162F-9281-64B7C59EB50F}"/>
          </ac:spMkLst>
        </pc:spChg>
        <pc:spChg chg="add mod">
          <ac:chgData name="Wozniak, Arkadiusz" userId="22f40050-3d6a-4cc4-8b14-5bbc968a0e58" providerId="ADAL" clId="{306CD74B-29AA-4312-8303-DC86333718BA}" dt="2023-10-04T10:20:11.336" v="699" actId="164"/>
          <ac:spMkLst>
            <pc:docMk/>
            <pc:sldMk cId="1900841491" sldId="325"/>
            <ac:spMk id="28" creationId="{1F8CEC9F-7894-067F-70E9-4478BE238BB3}"/>
          </ac:spMkLst>
        </pc:spChg>
        <pc:spChg chg="add mod">
          <ac:chgData name="Wozniak, Arkadiusz" userId="22f40050-3d6a-4cc4-8b14-5bbc968a0e58" providerId="ADAL" clId="{306CD74B-29AA-4312-8303-DC86333718BA}" dt="2023-10-04T10:20:11.336" v="699" actId="164"/>
          <ac:spMkLst>
            <pc:docMk/>
            <pc:sldMk cId="1900841491" sldId="325"/>
            <ac:spMk id="29" creationId="{A267BC4B-D830-64BB-23C9-98E58E2E10A5}"/>
          </ac:spMkLst>
        </pc:spChg>
        <pc:spChg chg="add mod">
          <ac:chgData name="Wozniak, Arkadiusz" userId="22f40050-3d6a-4cc4-8b14-5bbc968a0e58" providerId="ADAL" clId="{306CD74B-29AA-4312-8303-DC86333718BA}" dt="2023-10-04T10:20:11.336" v="699" actId="164"/>
          <ac:spMkLst>
            <pc:docMk/>
            <pc:sldMk cId="1900841491" sldId="325"/>
            <ac:spMk id="30" creationId="{F169E691-4EAF-2E4C-1197-9E8517D889E9}"/>
          </ac:spMkLst>
        </pc:spChg>
        <pc:grpChg chg="add del mod">
          <ac:chgData name="Wozniak, Arkadiusz" userId="22f40050-3d6a-4cc4-8b14-5bbc968a0e58" providerId="ADAL" clId="{306CD74B-29AA-4312-8303-DC86333718BA}" dt="2023-10-04T10:24:56.578" v="732" actId="478"/>
          <ac:grpSpMkLst>
            <pc:docMk/>
            <pc:sldMk cId="1900841491" sldId="325"/>
            <ac:grpSpMk id="33" creationId="{9BAD722A-C0AA-F3F7-B3F8-C38979461143}"/>
          </ac:grpSpMkLst>
        </pc:grpChg>
        <pc:picChg chg="add mod">
          <ac:chgData name="Wozniak, Arkadiusz" userId="22f40050-3d6a-4cc4-8b14-5bbc968a0e58" providerId="ADAL" clId="{306CD74B-29AA-4312-8303-DC86333718BA}" dt="2023-10-04T10:20:11.336" v="699" actId="164"/>
          <ac:picMkLst>
            <pc:docMk/>
            <pc:sldMk cId="1900841491" sldId="325"/>
            <ac:picMk id="8" creationId="{1E4D63A9-28B5-8D8F-7394-2F46E3ACFCCF}"/>
          </ac:picMkLst>
        </pc:picChg>
        <pc:picChg chg="add mod">
          <ac:chgData name="Wozniak, Arkadiusz" userId="22f40050-3d6a-4cc4-8b14-5bbc968a0e58" providerId="ADAL" clId="{306CD74B-29AA-4312-8303-DC86333718BA}" dt="2023-10-04T10:20:11.336" v="699" actId="164"/>
          <ac:picMkLst>
            <pc:docMk/>
            <pc:sldMk cId="1900841491" sldId="325"/>
            <ac:picMk id="18" creationId="{791C30A8-2DE5-AFD9-EA91-400116A8AB73}"/>
          </ac:picMkLst>
        </pc:picChg>
        <pc:picChg chg="add mod">
          <ac:chgData name="Wozniak, Arkadiusz" userId="22f40050-3d6a-4cc4-8b14-5bbc968a0e58" providerId="ADAL" clId="{306CD74B-29AA-4312-8303-DC86333718BA}" dt="2023-10-04T10:20:11.336" v="699" actId="164"/>
          <ac:picMkLst>
            <pc:docMk/>
            <pc:sldMk cId="1900841491" sldId="325"/>
            <ac:picMk id="19" creationId="{9A8F5EF2-F108-CC2E-3091-AC69FEBF70BA}"/>
          </ac:picMkLst>
        </pc:picChg>
        <pc:picChg chg="add mod">
          <ac:chgData name="Wozniak, Arkadiusz" userId="22f40050-3d6a-4cc4-8b14-5bbc968a0e58" providerId="ADAL" clId="{306CD74B-29AA-4312-8303-DC86333718BA}" dt="2023-10-04T10:20:11.336" v="699" actId="164"/>
          <ac:picMkLst>
            <pc:docMk/>
            <pc:sldMk cId="1900841491" sldId="325"/>
            <ac:picMk id="20" creationId="{3A27AB38-3B8C-3B73-0DDD-B66551623207}"/>
          </ac:picMkLst>
        </pc:picChg>
        <pc:picChg chg="add mod">
          <ac:chgData name="Wozniak, Arkadiusz" userId="22f40050-3d6a-4cc4-8b14-5bbc968a0e58" providerId="ADAL" clId="{306CD74B-29AA-4312-8303-DC86333718BA}" dt="2023-10-04T10:20:11.336" v="699" actId="164"/>
          <ac:picMkLst>
            <pc:docMk/>
            <pc:sldMk cId="1900841491" sldId="325"/>
            <ac:picMk id="21" creationId="{D842776F-8B72-DC99-7EF2-A63BD09BB39C}"/>
          </ac:picMkLst>
        </pc:picChg>
        <pc:picChg chg="add mod">
          <ac:chgData name="Wozniak, Arkadiusz" userId="22f40050-3d6a-4cc4-8b14-5bbc968a0e58" providerId="ADAL" clId="{306CD74B-29AA-4312-8303-DC86333718BA}" dt="2023-10-04T10:20:11.336" v="699" actId="164"/>
          <ac:picMkLst>
            <pc:docMk/>
            <pc:sldMk cId="1900841491" sldId="325"/>
            <ac:picMk id="22" creationId="{BD382562-B938-6A64-CF6C-E204C43142E7}"/>
          </ac:picMkLst>
        </pc:picChg>
        <pc:picChg chg="add mod">
          <ac:chgData name="Wozniak, Arkadiusz" userId="22f40050-3d6a-4cc4-8b14-5bbc968a0e58" providerId="ADAL" clId="{306CD74B-29AA-4312-8303-DC86333718BA}" dt="2023-10-04T10:20:11.336" v="699" actId="164"/>
          <ac:picMkLst>
            <pc:docMk/>
            <pc:sldMk cId="1900841491" sldId="325"/>
            <ac:picMk id="31" creationId="{82E102A3-ECBC-A7F5-BE70-67E8E9E74322}"/>
          </ac:picMkLst>
        </pc:picChg>
        <pc:picChg chg="add mod">
          <ac:chgData name="Wozniak, Arkadiusz" userId="22f40050-3d6a-4cc4-8b14-5bbc968a0e58" providerId="ADAL" clId="{306CD74B-29AA-4312-8303-DC86333718BA}" dt="2023-10-04T10:25:05.545" v="733" actId="1076"/>
          <ac:picMkLst>
            <pc:docMk/>
            <pc:sldMk cId="1900841491" sldId="325"/>
            <ac:picMk id="32" creationId="{E91DA7B1-4719-09BC-F23E-1E0B7382EF6B}"/>
          </ac:picMkLst>
        </pc:picChg>
      </pc:sldChg>
      <pc:sldChg chg="addSp delSp modSp add mod delAnim modAnim modNotes modNotesTx">
        <pc:chgData name="Wozniak, Arkadiusz" userId="22f40050-3d6a-4cc4-8b14-5bbc968a0e58" providerId="ADAL" clId="{306CD74B-29AA-4312-8303-DC86333718BA}" dt="2023-10-06T09:08:10.868" v="1942" actId="20577"/>
        <pc:sldMkLst>
          <pc:docMk/>
          <pc:sldMk cId="3057260348" sldId="326"/>
        </pc:sldMkLst>
        <pc:spChg chg="del">
          <ac:chgData name="Wozniak, Arkadiusz" userId="22f40050-3d6a-4cc4-8b14-5bbc968a0e58" providerId="ADAL" clId="{306CD74B-29AA-4312-8303-DC86333718BA}" dt="2023-10-04T10:27:20.162" v="763" actId="478"/>
          <ac:spMkLst>
            <pc:docMk/>
            <pc:sldMk cId="3057260348" sldId="326"/>
            <ac:spMk id="2" creationId="{522E081D-67AD-9044-A799-B41BE88235DC}"/>
          </ac:spMkLst>
        </pc:spChg>
        <pc:spChg chg="mod">
          <ac:chgData name="Wozniak, Arkadiusz" userId="22f40050-3d6a-4cc4-8b14-5bbc968a0e58" providerId="ADAL" clId="{306CD74B-29AA-4312-8303-DC86333718BA}" dt="2023-10-04T10:54:12.920" v="994" actId="1035"/>
          <ac:spMkLst>
            <pc:docMk/>
            <pc:sldMk cId="3057260348" sldId="326"/>
            <ac:spMk id="4" creationId="{FE649843-5DF4-F9EA-65A4-A2E001A4CE3C}"/>
          </ac:spMkLst>
        </pc:spChg>
        <pc:spChg chg="add del mod">
          <ac:chgData name="Wozniak, Arkadiusz" userId="22f40050-3d6a-4cc4-8b14-5bbc968a0e58" providerId="ADAL" clId="{306CD74B-29AA-4312-8303-DC86333718BA}" dt="2023-10-04T10:27:25.054" v="765" actId="478"/>
          <ac:spMkLst>
            <pc:docMk/>
            <pc:sldMk cId="3057260348" sldId="326"/>
            <ac:spMk id="6" creationId="{B7D5C121-125E-2B97-E24D-CBF40E89499C}"/>
          </ac:spMkLst>
        </pc:spChg>
        <pc:spChg chg="add del mod">
          <ac:chgData name="Wozniak, Arkadiusz" userId="22f40050-3d6a-4cc4-8b14-5bbc968a0e58" providerId="ADAL" clId="{306CD74B-29AA-4312-8303-DC86333718BA}" dt="2023-10-06T09:08:05.724" v="1934" actId="478"/>
          <ac:spMkLst>
            <pc:docMk/>
            <pc:sldMk cId="3057260348" sldId="326"/>
            <ac:spMk id="7" creationId="{0FBCD99C-9900-23F4-1B73-4A97FAB50B40}"/>
          </ac:spMkLst>
        </pc:spChg>
        <pc:spChg chg="add mod">
          <ac:chgData name="Wozniak, Arkadiusz" userId="22f40050-3d6a-4cc4-8b14-5bbc968a0e58" providerId="ADAL" clId="{306CD74B-29AA-4312-8303-DC86333718BA}" dt="2023-10-04T10:54:12.920" v="994" actId="1035"/>
          <ac:spMkLst>
            <pc:docMk/>
            <pc:sldMk cId="3057260348" sldId="326"/>
            <ac:spMk id="10" creationId="{1805D6EA-FFE0-D21C-EEBF-69088727858A}"/>
          </ac:spMkLst>
        </pc:spChg>
        <pc:spChg chg="add mod">
          <ac:chgData name="Wozniak, Arkadiusz" userId="22f40050-3d6a-4cc4-8b14-5bbc968a0e58" providerId="ADAL" clId="{306CD74B-29AA-4312-8303-DC86333718BA}" dt="2023-10-04T10:54:12.920" v="994" actId="1035"/>
          <ac:spMkLst>
            <pc:docMk/>
            <pc:sldMk cId="3057260348" sldId="326"/>
            <ac:spMk id="12" creationId="{2E55EA57-E48F-52C2-E209-CB3D046CF301}"/>
          </ac:spMkLst>
        </pc:spChg>
        <pc:spChg chg="add mod">
          <ac:chgData name="Wozniak, Arkadiusz" userId="22f40050-3d6a-4cc4-8b14-5bbc968a0e58" providerId="ADAL" clId="{306CD74B-29AA-4312-8303-DC86333718BA}" dt="2023-10-04T10:54:12.920" v="994" actId="1035"/>
          <ac:spMkLst>
            <pc:docMk/>
            <pc:sldMk cId="3057260348" sldId="326"/>
            <ac:spMk id="13" creationId="{E02FEB5E-8147-2E77-D56A-5391AF532AEC}"/>
          </ac:spMkLst>
        </pc:spChg>
        <pc:spChg chg="add mod">
          <ac:chgData name="Wozniak, Arkadiusz" userId="22f40050-3d6a-4cc4-8b14-5bbc968a0e58" providerId="ADAL" clId="{306CD74B-29AA-4312-8303-DC86333718BA}" dt="2023-10-04T10:54:12.920" v="994" actId="1035"/>
          <ac:spMkLst>
            <pc:docMk/>
            <pc:sldMk cId="3057260348" sldId="326"/>
            <ac:spMk id="14" creationId="{41E7224D-A827-E139-FD50-B14954866AA4}"/>
          </ac:spMkLst>
        </pc:spChg>
        <pc:spChg chg="add mod">
          <ac:chgData name="Wozniak, Arkadiusz" userId="22f40050-3d6a-4cc4-8b14-5bbc968a0e58" providerId="ADAL" clId="{306CD74B-29AA-4312-8303-DC86333718BA}" dt="2023-10-04T10:54:12.920" v="994" actId="1035"/>
          <ac:spMkLst>
            <pc:docMk/>
            <pc:sldMk cId="3057260348" sldId="326"/>
            <ac:spMk id="15" creationId="{853574E8-4E40-5AB5-6AD1-C0482BE653C5}"/>
          </ac:spMkLst>
        </pc:spChg>
        <pc:spChg chg="add mod">
          <ac:chgData name="Wozniak, Arkadiusz" userId="22f40050-3d6a-4cc4-8b14-5bbc968a0e58" providerId="ADAL" clId="{306CD74B-29AA-4312-8303-DC86333718BA}" dt="2023-10-04T10:54:12.920" v="994" actId="1035"/>
          <ac:spMkLst>
            <pc:docMk/>
            <pc:sldMk cId="3057260348" sldId="326"/>
            <ac:spMk id="16" creationId="{FBE862D7-5BC4-1262-8FD3-C4ACA413AF46}"/>
          </ac:spMkLst>
        </pc:spChg>
        <pc:spChg chg="add del mod">
          <ac:chgData name="Wozniak, Arkadiusz" userId="22f40050-3d6a-4cc4-8b14-5bbc968a0e58" providerId="ADAL" clId="{306CD74B-29AA-4312-8303-DC86333718BA}" dt="2023-10-04T10:53:02.040" v="980" actId="478"/>
          <ac:spMkLst>
            <pc:docMk/>
            <pc:sldMk cId="3057260348" sldId="326"/>
            <ac:spMk id="17" creationId="{61CD660E-9E30-B977-FC84-CC9683208305}"/>
          </ac:spMkLst>
        </pc:spChg>
        <pc:spChg chg="mod">
          <ac:chgData name="Wozniak, Arkadiusz" userId="22f40050-3d6a-4cc4-8b14-5bbc968a0e58" providerId="ADAL" clId="{306CD74B-29AA-4312-8303-DC86333718BA}" dt="2023-10-04T10:55:09.363" v="1000" actId="1076"/>
          <ac:spMkLst>
            <pc:docMk/>
            <pc:sldMk cId="3057260348" sldId="326"/>
            <ac:spMk id="23" creationId="{6BB56FF1-B9C3-4B5D-1E17-53FADFFD5278}"/>
          </ac:spMkLst>
        </pc:spChg>
        <pc:spChg chg="mod">
          <ac:chgData name="Wozniak, Arkadiusz" userId="22f40050-3d6a-4cc4-8b14-5bbc968a0e58" providerId="ADAL" clId="{306CD74B-29AA-4312-8303-DC86333718BA}" dt="2023-10-04T10:55:09.363" v="1000" actId="1076"/>
          <ac:spMkLst>
            <pc:docMk/>
            <pc:sldMk cId="3057260348" sldId="326"/>
            <ac:spMk id="24" creationId="{B97864CF-C8FF-A8A2-531B-7A22357669A9}"/>
          </ac:spMkLst>
        </pc:spChg>
        <pc:spChg chg="mod">
          <ac:chgData name="Wozniak, Arkadiusz" userId="22f40050-3d6a-4cc4-8b14-5bbc968a0e58" providerId="ADAL" clId="{306CD74B-29AA-4312-8303-DC86333718BA}" dt="2023-10-04T10:55:09.363" v="1000" actId="1076"/>
          <ac:spMkLst>
            <pc:docMk/>
            <pc:sldMk cId="3057260348" sldId="326"/>
            <ac:spMk id="25" creationId="{170F7B78-9757-F6FC-3C56-27DF942824A2}"/>
          </ac:spMkLst>
        </pc:spChg>
        <pc:spChg chg="mod">
          <ac:chgData name="Wozniak, Arkadiusz" userId="22f40050-3d6a-4cc4-8b14-5bbc968a0e58" providerId="ADAL" clId="{306CD74B-29AA-4312-8303-DC86333718BA}" dt="2023-10-04T10:55:09.363" v="1000" actId="1076"/>
          <ac:spMkLst>
            <pc:docMk/>
            <pc:sldMk cId="3057260348" sldId="326"/>
            <ac:spMk id="26" creationId="{78DB903F-ED68-B58A-1A61-9BCE8976E82C}"/>
          </ac:spMkLst>
        </pc:spChg>
        <pc:spChg chg="mod">
          <ac:chgData name="Wozniak, Arkadiusz" userId="22f40050-3d6a-4cc4-8b14-5bbc968a0e58" providerId="ADAL" clId="{306CD74B-29AA-4312-8303-DC86333718BA}" dt="2023-10-04T10:55:09.363" v="1000" actId="1076"/>
          <ac:spMkLst>
            <pc:docMk/>
            <pc:sldMk cId="3057260348" sldId="326"/>
            <ac:spMk id="27" creationId="{E684F05F-CD4D-162F-9281-64B7C59EB50F}"/>
          </ac:spMkLst>
        </pc:spChg>
        <pc:spChg chg="mod">
          <ac:chgData name="Wozniak, Arkadiusz" userId="22f40050-3d6a-4cc4-8b14-5bbc968a0e58" providerId="ADAL" clId="{306CD74B-29AA-4312-8303-DC86333718BA}" dt="2023-10-04T10:55:09.363" v="1000" actId="1076"/>
          <ac:spMkLst>
            <pc:docMk/>
            <pc:sldMk cId="3057260348" sldId="326"/>
            <ac:spMk id="28" creationId="{1F8CEC9F-7894-067F-70E9-4478BE238BB3}"/>
          </ac:spMkLst>
        </pc:spChg>
        <pc:spChg chg="mod">
          <ac:chgData name="Wozniak, Arkadiusz" userId="22f40050-3d6a-4cc4-8b14-5bbc968a0e58" providerId="ADAL" clId="{306CD74B-29AA-4312-8303-DC86333718BA}" dt="2023-10-04T10:55:09.363" v="1000" actId="1076"/>
          <ac:spMkLst>
            <pc:docMk/>
            <pc:sldMk cId="3057260348" sldId="326"/>
            <ac:spMk id="29" creationId="{A267BC4B-D830-64BB-23C9-98E58E2E10A5}"/>
          </ac:spMkLst>
        </pc:spChg>
        <pc:spChg chg="mod">
          <ac:chgData name="Wozniak, Arkadiusz" userId="22f40050-3d6a-4cc4-8b14-5bbc968a0e58" providerId="ADAL" clId="{306CD74B-29AA-4312-8303-DC86333718BA}" dt="2023-10-04T10:55:09.363" v="1000" actId="1076"/>
          <ac:spMkLst>
            <pc:docMk/>
            <pc:sldMk cId="3057260348" sldId="326"/>
            <ac:spMk id="30" creationId="{F169E691-4EAF-2E4C-1197-9E8517D889E9}"/>
          </ac:spMkLst>
        </pc:spChg>
        <pc:spChg chg="add mod">
          <ac:chgData name="Wozniak, Arkadiusz" userId="22f40050-3d6a-4cc4-8b14-5bbc968a0e58" providerId="ADAL" clId="{306CD74B-29AA-4312-8303-DC86333718BA}" dt="2023-10-06T09:08:10.868" v="1942" actId="20577"/>
          <ac:spMkLst>
            <pc:docMk/>
            <pc:sldMk cId="3057260348" sldId="326"/>
            <ac:spMk id="39" creationId="{8C24669C-4A8E-8FCB-41E5-7755635CEEB0}"/>
          </ac:spMkLst>
        </pc:spChg>
        <pc:grpChg chg="mod">
          <ac:chgData name="Wozniak, Arkadiusz" userId="22f40050-3d6a-4cc4-8b14-5bbc968a0e58" providerId="ADAL" clId="{306CD74B-29AA-4312-8303-DC86333718BA}" dt="2023-10-04T10:55:14.974" v="1001" actId="167"/>
          <ac:grpSpMkLst>
            <pc:docMk/>
            <pc:sldMk cId="3057260348" sldId="326"/>
            <ac:grpSpMk id="33" creationId="{9BAD722A-C0AA-F3F7-B3F8-C38979461143}"/>
          </ac:grpSpMkLst>
        </pc:grpChg>
        <pc:picChg chg="mod">
          <ac:chgData name="Wozniak, Arkadiusz" userId="22f40050-3d6a-4cc4-8b14-5bbc968a0e58" providerId="ADAL" clId="{306CD74B-29AA-4312-8303-DC86333718BA}" dt="2023-10-04T10:55:09.363" v="1000" actId="1076"/>
          <ac:picMkLst>
            <pc:docMk/>
            <pc:sldMk cId="3057260348" sldId="326"/>
            <ac:picMk id="8" creationId="{1E4D63A9-28B5-8D8F-7394-2F46E3ACFCCF}"/>
          </ac:picMkLst>
        </pc:picChg>
        <pc:picChg chg="add mod">
          <ac:chgData name="Wozniak, Arkadiusz" userId="22f40050-3d6a-4cc4-8b14-5bbc968a0e58" providerId="ADAL" clId="{306CD74B-29AA-4312-8303-DC86333718BA}" dt="2023-10-04T10:54:56.695" v="997" actId="1076"/>
          <ac:picMkLst>
            <pc:docMk/>
            <pc:sldMk cId="3057260348" sldId="326"/>
            <ac:picMk id="9" creationId="{2AAC5E27-12D3-D45F-A250-0705415F569A}"/>
          </ac:picMkLst>
        </pc:picChg>
        <pc:picChg chg="add mod">
          <ac:chgData name="Wozniak, Arkadiusz" userId="22f40050-3d6a-4cc4-8b14-5bbc968a0e58" providerId="ADAL" clId="{306CD74B-29AA-4312-8303-DC86333718BA}" dt="2023-10-04T10:54:56.695" v="997" actId="1076"/>
          <ac:picMkLst>
            <pc:docMk/>
            <pc:sldMk cId="3057260348" sldId="326"/>
            <ac:picMk id="11" creationId="{FFB735D0-F6B8-4E55-F44E-675E4E27636F}"/>
          </ac:picMkLst>
        </pc:picChg>
        <pc:picChg chg="mod">
          <ac:chgData name="Wozniak, Arkadiusz" userId="22f40050-3d6a-4cc4-8b14-5bbc968a0e58" providerId="ADAL" clId="{306CD74B-29AA-4312-8303-DC86333718BA}" dt="2023-10-04T10:55:09.363" v="1000" actId="1076"/>
          <ac:picMkLst>
            <pc:docMk/>
            <pc:sldMk cId="3057260348" sldId="326"/>
            <ac:picMk id="18" creationId="{791C30A8-2DE5-AFD9-EA91-400116A8AB73}"/>
          </ac:picMkLst>
        </pc:picChg>
        <pc:picChg chg="mod">
          <ac:chgData name="Wozniak, Arkadiusz" userId="22f40050-3d6a-4cc4-8b14-5bbc968a0e58" providerId="ADAL" clId="{306CD74B-29AA-4312-8303-DC86333718BA}" dt="2023-10-04T10:55:09.363" v="1000" actId="1076"/>
          <ac:picMkLst>
            <pc:docMk/>
            <pc:sldMk cId="3057260348" sldId="326"/>
            <ac:picMk id="19" creationId="{9A8F5EF2-F108-CC2E-3091-AC69FEBF70BA}"/>
          </ac:picMkLst>
        </pc:picChg>
        <pc:picChg chg="mod">
          <ac:chgData name="Wozniak, Arkadiusz" userId="22f40050-3d6a-4cc4-8b14-5bbc968a0e58" providerId="ADAL" clId="{306CD74B-29AA-4312-8303-DC86333718BA}" dt="2023-10-04T10:55:09.363" v="1000" actId="1076"/>
          <ac:picMkLst>
            <pc:docMk/>
            <pc:sldMk cId="3057260348" sldId="326"/>
            <ac:picMk id="20" creationId="{3A27AB38-3B8C-3B73-0DDD-B66551623207}"/>
          </ac:picMkLst>
        </pc:picChg>
        <pc:picChg chg="mod">
          <ac:chgData name="Wozniak, Arkadiusz" userId="22f40050-3d6a-4cc4-8b14-5bbc968a0e58" providerId="ADAL" clId="{306CD74B-29AA-4312-8303-DC86333718BA}" dt="2023-10-04T10:55:09.363" v="1000" actId="1076"/>
          <ac:picMkLst>
            <pc:docMk/>
            <pc:sldMk cId="3057260348" sldId="326"/>
            <ac:picMk id="21" creationId="{D842776F-8B72-DC99-7EF2-A63BD09BB39C}"/>
          </ac:picMkLst>
        </pc:picChg>
        <pc:picChg chg="mod">
          <ac:chgData name="Wozniak, Arkadiusz" userId="22f40050-3d6a-4cc4-8b14-5bbc968a0e58" providerId="ADAL" clId="{306CD74B-29AA-4312-8303-DC86333718BA}" dt="2023-10-04T10:55:09.363" v="1000" actId="1076"/>
          <ac:picMkLst>
            <pc:docMk/>
            <pc:sldMk cId="3057260348" sldId="326"/>
            <ac:picMk id="22" creationId="{BD382562-B938-6A64-CF6C-E204C43142E7}"/>
          </ac:picMkLst>
        </pc:picChg>
        <pc:picChg chg="mod">
          <ac:chgData name="Wozniak, Arkadiusz" userId="22f40050-3d6a-4cc4-8b14-5bbc968a0e58" providerId="ADAL" clId="{306CD74B-29AA-4312-8303-DC86333718BA}" dt="2023-10-04T10:55:09.363" v="1000" actId="1076"/>
          <ac:picMkLst>
            <pc:docMk/>
            <pc:sldMk cId="3057260348" sldId="326"/>
            <ac:picMk id="31" creationId="{82E102A3-ECBC-A7F5-BE70-67E8E9E74322}"/>
          </ac:picMkLst>
        </pc:picChg>
        <pc:picChg chg="del">
          <ac:chgData name="Wozniak, Arkadiusz" userId="22f40050-3d6a-4cc4-8b14-5bbc968a0e58" providerId="ADAL" clId="{306CD74B-29AA-4312-8303-DC86333718BA}" dt="2023-10-04T10:27:39.649" v="773" actId="478"/>
          <ac:picMkLst>
            <pc:docMk/>
            <pc:sldMk cId="3057260348" sldId="326"/>
            <ac:picMk id="32" creationId="{E91DA7B1-4719-09BC-F23E-1E0B7382EF6B}"/>
          </ac:picMkLst>
        </pc:picChg>
        <pc:picChg chg="add mod">
          <ac:chgData name="Wozniak, Arkadiusz" userId="22f40050-3d6a-4cc4-8b14-5bbc968a0e58" providerId="ADAL" clId="{306CD74B-29AA-4312-8303-DC86333718BA}" dt="2023-10-04T10:54:56.695" v="997" actId="1076"/>
          <ac:picMkLst>
            <pc:docMk/>
            <pc:sldMk cId="3057260348" sldId="326"/>
            <ac:picMk id="34" creationId="{32C3BAC6-CA10-2255-4387-02DCFFAD7E9C}"/>
          </ac:picMkLst>
        </pc:picChg>
        <pc:picChg chg="add mod">
          <ac:chgData name="Wozniak, Arkadiusz" userId="22f40050-3d6a-4cc4-8b14-5bbc968a0e58" providerId="ADAL" clId="{306CD74B-29AA-4312-8303-DC86333718BA}" dt="2023-10-04T10:54:56.695" v="997" actId="1076"/>
          <ac:picMkLst>
            <pc:docMk/>
            <pc:sldMk cId="3057260348" sldId="326"/>
            <ac:picMk id="35" creationId="{B11EFF37-5D7A-538A-1207-DF2E584763DB}"/>
          </ac:picMkLst>
        </pc:picChg>
        <pc:picChg chg="add mod">
          <ac:chgData name="Wozniak, Arkadiusz" userId="22f40050-3d6a-4cc4-8b14-5bbc968a0e58" providerId="ADAL" clId="{306CD74B-29AA-4312-8303-DC86333718BA}" dt="2023-10-04T10:54:56.695" v="997" actId="1076"/>
          <ac:picMkLst>
            <pc:docMk/>
            <pc:sldMk cId="3057260348" sldId="326"/>
            <ac:picMk id="36" creationId="{6392F87D-C262-6188-D197-A87E3D74CD4A}"/>
          </ac:picMkLst>
        </pc:picChg>
        <pc:picChg chg="add mod">
          <ac:chgData name="Wozniak, Arkadiusz" userId="22f40050-3d6a-4cc4-8b14-5bbc968a0e58" providerId="ADAL" clId="{306CD74B-29AA-4312-8303-DC86333718BA}" dt="2023-10-04T10:54:56.695" v="997" actId="1076"/>
          <ac:picMkLst>
            <pc:docMk/>
            <pc:sldMk cId="3057260348" sldId="326"/>
            <ac:picMk id="37" creationId="{045C2653-4CE9-B607-1C7B-3D676EA4AC91}"/>
          </ac:picMkLst>
        </pc:picChg>
        <pc:picChg chg="add mod">
          <ac:chgData name="Wozniak, Arkadiusz" userId="22f40050-3d6a-4cc4-8b14-5bbc968a0e58" providerId="ADAL" clId="{306CD74B-29AA-4312-8303-DC86333718BA}" dt="2023-10-04T10:54:56.695" v="997" actId="1076"/>
          <ac:picMkLst>
            <pc:docMk/>
            <pc:sldMk cId="3057260348" sldId="326"/>
            <ac:picMk id="38" creationId="{DF99A6E7-DA8F-B20E-8F3D-81A05225C923}"/>
          </ac:picMkLst>
        </pc:picChg>
      </pc:sldChg>
      <pc:sldChg chg="addSp delSp modSp add mod modAnim modNotes modNotesTx">
        <pc:chgData name="Wozniak, Arkadiusz" userId="22f40050-3d6a-4cc4-8b14-5bbc968a0e58" providerId="ADAL" clId="{306CD74B-29AA-4312-8303-DC86333718BA}" dt="2023-10-06T09:08:27.574" v="1958" actId="20577"/>
        <pc:sldMkLst>
          <pc:docMk/>
          <pc:sldMk cId="530283414" sldId="327"/>
        </pc:sldMkLst>
        <pc:spChg chg="del mod">
          <ac:chgData name="Wozniak, Arkadiusz" userId="22f40050-3d6a-4cc4-8b14-5bbc968a0e58" providerId="ADAL" clId="{306CD74B-29AA-4312-8303-DC86333718BA}" dt="2023-10-06T09:08:17.334" v="1943" actId="478"/>
          <ac:spMkLst>
            <pc:docMk/>
            <pc:sldMk cId="530283414" sldId="327"/>
            <ac:spMk id="2" creationId="{522E081D-67AD-9044-A799-B41BE88235DC}"/>
          </ac:spMkLst>
        </pc:spChg>
        <pc:spChg chg="mod">
          <ac:chgData name="Wozniak, Arkadiusz" userId="22f40050-3d6a-4cc4-8b14-5bbc968a0e58" providerId="ADAL" clId="{306CD74B-29AA-4312-8303-DC86333718BA}" dt="2023-10-04T10:57:09.222" v="1022" actId="14100"/>
          <ac:spMkLst>
            <pc:docMk/>
            <pc:sldMk cId="530283414" sldId="327"/>
            <ac:spMk id="4" creationId="{FE649843-5DF4-F9EA-65A4-A2E001A4CE3C}"/>
          </ac:spMkLst>
        </pc:spChg>
        <pc:spChg chg="add del mod">
          <ac:chgData name="Wozniak, Arkadiusz" userId="22f40050-3d6a-4cc4-8b14-5bbc968a0e58" providerId="ADAL" clId="{306CD74B-29AA-4312-8303-DC86333718BA}" dt="2023-10-06T09:08:20.931" v="1945" actId="478"/>
          <ac:spMkLst>
            <pc:docMk/>
            <pc:sldMk cId="530283414" sldId="327"/>
            <ac:spMk id="7" creationId="{3E63EB2F-95BA-F8BD-2C6E-B268D6FE5A7B}"/>
          </ac:spMkLst>
        </pc:spChg>
        <pc:spChg chg="add mod">
          <ac:chgData name="Wozniak, Arkadiusz" userId="22f40050-3d6a-4cc4-8b14-5bbc968a0e58" providerId="ADAL" clId="{306CD74B-29AA-4312-8303-DC86333718BA}" dt="2023-10-06T09:08:27.574" v="1958" actId="20577"/>
          <ac:spMkLst>
            <pc:docMk/>
            <pc:sldMk cId="530283414" sldId="327"/>
            <ac:spMk id="8" creationId="{3650C1EB-FE4C-1B8D-0D0D-8B1EB9CFFF96}"/>
          </ac:spMkLst>
        </pc:spChg>
        <pc:picChg chg="add mod">
          <ac:chgData name="Wozniak, Arkadiusz" userId="22f40050-3d6a-4cc4-8b14-5bbc968a0e58" providerId="ADAL" clId="{306CD74B-29AA-4312-8303-DC86333718BA}" dt="2023-10-04T10:57:36.345" v="1027" actId="1440"/>
          <ac:picMkLst>
            <pc:docMk/>
            <pc:sldMk cId="530283414" sldId="327"/>
            <ac:picMk id="5" creationId="{030F1585-35AA-E808-6FF7-FA5DE9A55EC4}"/>
          </ac:picMkLst>
        </pc:picChg>
        <pc:picChg chg="del">
          <ac:chgData name="Wozniak, Arkadiusz" userId="22f40050-3d6a-4cc4-8b14-5bbc968a0e58" providerId="ADAL" clId="{306CD74B-29AA-4312-8303-DC86333718BA}" dt="2023-10-04T10:57:03.917" v="1021" actId="478"/>
          <ac:picMkLst>
            <pc:docMk/>
            <pc:sldMk cId="530283414" sldId="327"/>
            <ac:picMk id="32" creationId="{E91DA7B1-4719-09BC-F23E-1E0B7382EF6B}"/>
          </ac:picMkLst>
        </pc:picChg>
      </pc:sldChg>
      <pc:sldChg chg="addSp delSp modSp add mod modAnim modNotes modNotesTx">
        <pc:chgData name="Wozniak, Arkadiusz" userId="22f40050-3d6a-4cc4-8b14-5bbc968a0e58" providerId="ADAL" clId="{306CD74B-29AA-4312-8303-DC86333718BA}" dt="2023-10-06T09:09:06.685" v="1986" actId="20577"/>
        <pc:sldMkLst>
          <pc:docMk/>
          <pc:sldMk cId="1779633608" sldId="328"/>
        </pc:sldMkLst>
        <pc:spChg chg="del mod">
          <ac:chgData name="Wozniak, Arkadiusz" userId="22f40050-3d6a-4cc4-8b14-5bbc968a0e58" providerId="ADAL" clId="{306CD74B-29AA-4312-8303-DC86333718BA}" dt="2023-10-06T09:08:50.895" v="1973" actId="478"/>
          <ac:spMkLst>
            <pc:docMk/>
            <pc:sldMk cId="1779633608" sldId="328"/>
            <ac:spMk id="2" creationId="{522E081D-67AD-9044-A799-B41BE88235DC}"/>
          </ac:spMkLst>
        </pc:spChg>
        <pc:spChg chg="mod">
          <ac:chgData name="Wozniak, Arkadiusz" userId="22f40050-3d6a-4cc4-8b14-5bbc968a0e58" providerId="ADAL" clId="{306CD74B-29AA-4312-8303-DC86333718BA}" dt="2023-10-04T11:01:51.414" v="1129" actId="20577"/>
          <ac:spMkLst>
            <pc:docMk/>
            <pc:sldMk cId="1779633608" sldId="328"/>
            <ac:spMk id="4" creationId="{FE649843-5DF4-F9EA-65A4-A2E001A4CE3C}"/>
          </ac:spMkLst>
        </pc:spChg>
        <pc:spChg chg="add mod">
          <ac:chgData name="Wozniak, Arkadiusz" userId="22f40050-3d6a-4cc4-8b14-5bbc968a0e58" providerId="ADAL" clId="{306CD74B-29AA-4312-8303-DC86333718BA}" dt="2023-10-04T11:05:35.540" v="1135" actId="164"/>
          <ac:spMkLst>
            <pc:docMk/>
            <pc:sldMk cId="1779633608" sldId="328"/>
            <ac:spMk id="6" creationId="{A589E735-560E-B17F-7692-B58872BEB77B}"/>
          </ac:spMkLst>
        </pc:spChg>
        <pc:spChg chg="add mod">
          <ac:chgData name="Wozniak, Arkadiusz" userId="22f40050-3d6a-4cc4-8b14-5bbc968a0e58" providerId="ADAL" clId="{306CD74B-29AA-4312-8303-DC86333718BA}" dt="2023-10-04T11:05:35.540" v="1135" actId="164"/>
          <ac:spMkLst>
            <pc:docMk/>
            <pc:sldMk cId="1779633608" sldId="328"/>
            <ac:spMk id="12" creationId="{EB3A35DB-91CC-F544-D955-BD0FD31A14A5}"/>
          </ac:spMkLst>
        </pc:spChg>
        <pc:spChg chg="add mod">
          <ac:chgData name="Wozniak, Arkadiusz" userId="22f40050-3d6a-4cc4-8b14-5bbc968a0e58" providerId="ADAL" clId="{306CD74B-29AA-4312-8303-DC86333718BA}" dt="2023-10-04T11:05:35.540" v="1135" actId="164"/>
          <ac:spMkLst>
            <pc:docMk/>
            <pc:sldMk cId="1779633608" sldId="328"/>
            <ac:spMk id="13" creationId="{CBCB3A94-A1AC-B476-8CC6-87CDBF1A9108}"/>
          </ac:spMkLst>
        </pc:spChg>
        <pc:spChg chg="add mod topLvl">
          <ac:chgData name="Wozniak, Arkadiusz" userId="22f40050-3d6a-4cc4-8b14-5bbc968a0e58" providerId="ADAL" clId="{306CD74B-29AA-4312-8303-DC86333718BA}" dt="2023-10-04T11:07:16.640" v="1146" actId="164"/>
          <ac:spMkLst>
            <pc:docMk/>
            <pc:sldMk cId="1779633608" sldId="328"/>
            <ac:spMk id="15" creationId="{2A0FCBCF-0227-E1A3-78D4-FB4866BE18E2}"/>
          </ac:spMkLst>
        </pc:spChg>
        <pc:spChg chg="add mod topLvl">
          <ac:chgData name="Wozniak, Arkadiusz" userId="22f40050-3d6a-4cc4-8b14-5bbc968a0e58" providerId="ADAL" clId="{306CD74B-29AA-4312-8303-DC86333718BA}" dt="2023-10-04T11:07:16.640" v="1146" actId="164"/>
          <ac:spMkLst>
            <pc:docMk/>
            <pc:sldMk cId="1779633608" sldId="328"/>
            <ac:spMk id="19" creationId="{B574B34E-3880-6881-FB6F-781CD7955A92}"/>
          </ac:spMkLst>
        </pc:spChg>
        <pc:spChg chg="add del mod">
          <ac:chgData name="Wozniak, Arkadiusz" userId="22f40050-3d6a-4cc4-8b14-5bbc968a0e58" providerId="ADAL" clId="{306CD74B-29AA-4312-8303-DC86333718BA}" dt="2023-10-06T09:08:54.855" v="1974" actId="478"/>
          <ac:spMkLst>
            <pc:docMk/>
            <pc:sldMk cId="1779633608" sldId="328"/>
            <ac:spMk id="24" creationId="{A555B47C-9D7E-E2BA-2A4D-78BA65F5DC43}"/>
          </ac:spMkLst>
        </pc:spChg>
        <pc:spChg chg="add mod">
          <ac:chgData name="Wozniak, Arkadiusz" userId="22f40050-3d6a-4cc4-8b14-5bbc968a0e58" providerId="ADAL" clId="{306CD74B-29AA-4312-8303-DC86333718BA}" dt="2023-10-06T09:09:06.685" v="1986" actId="20577"/>
          <ac:spMkLst>
            <pc:docMk/>
            <pc:sldMk cId="1779633608" sldId="328"/>
            <ac:spMk id="25" creationId="{29901407-71B1-86CE-2C6A-B41B82EF4CDA}"/>
          </ac:spMkLst>
        </pc:spChg>
        <pc:grpChg chg="add mod">
          <ac:chgData name="Wozniak, Arkadiusz" userId="22f40050-3d6a-4cc4-8b14-5bbc968a0e58" providerId="ADAL" clId="{306CD74B-29AA-4312-8303-DC86333718BA}" dt="2023-10-04T11:05:51.200" v="1139" actId="1076"/>
          <ac:grpSpMkLst>
            <pc:docMk/>
            <pc:sldMk cId="1779633608" sldId="328"/>
            <ac:grpSpMk id="14" creationId="{F9AA235E-ED46-983C-F65E-EF77DE71420F}"/>
          </ac:grpSpMkLst>
        </pc:grpChg>
        <pc:grpChg chg="add del mod">
          <ac:chgData name="Wozniak, Arkadiusz" userId="22f40050-3d6a-4cc4-8b14-5bbc968a0e58" providerId="ADAL" clId="{306CD74B-29AA-4312-8303-DC86333718BA}" dt="2023-10-04T11:06:30.973" v="1143" actId="165"/>
          <ac:grpSpMkLst>
            <pc:docMk/>
            <pc:sldMk cId="1779633608" sldId="328"/>
            <ac:grpSpMk id="21" creationId="{2AB8B961-9C28-6CCE-480D-8EF3E1544831}"/>
          </ac:grpSpMkLst>
        </pc:grpChg>
        <pc:grpChg chg="add mod">
          <ac:chgData name="Wozniak, Arkadiusz" userId="22f40050-3d6a-4cc4-8b14-5bbc968a0e58" providerId="ADAL" clId="{306CD74B-29AA-4312-8303-DC86333718BA}" dt="2023-10-04T11:07:16.640" v="1146" actId="164"/>
          <ac:grpSpMkLst>
            <pc:docMk/>
            <pc:sldMk cId="1779633608" sldId="328"/>
            <ac:grpSpMk id="22" creationId="{6454BFED-2DEE-6092-4DC0-2104D6A49D53}"/>
          </ac:grpSpMkLst>
        </pc:grpChg>
        <pc:picChg chg="del">
          <ac:chgData name="Wozniak, Arkadiusz" userId="22f40050-3d6a-4cc4-8b14-5bbc968a0e58" providerId="ADAL" clId="{306CD74B-29AA-4312-8303-DC86333718BA}" dt="2023-10-04T10:58:38.457" v="1030" actId="478"/>
          <ac:picMkLst>
            <pc:docMk/>
            <pc:sldMk cId="1779633608" sldId="328"/>
            <ac:picMk id="5" creationId="{030F1585-35AA-E808-6FF7-FA5DE9A55EC4}"/>
          </ac:picMkLst>
        </pc:picChg>
        <pc:picChg chg="add mod">
          <ac:chgData name="Wozniak, Arkadiusz" userId="22f40050-3d6a-4cc4-8b14-5bbc968a0e58" providerId="ADAL" clId="{306CD74B-29AA-4312-8303-DC86333718BA}" dt="2023-10-04T11:05:35.540" v="1135" actId="164"/>
          <ac:picMkLst>
            <pc:docMk/>
            <pc:sldMk cId="1779633608" sldId="328"/>
            <ac:picMk id="7" creationId="{4F49E193-727B-8240-C64B-FCEAE0B783B1}"/>
          </ac:picMkLst>
        </pc:picChg>
        <pc:picChg chg="add mod">
          <ac:chgData name="Wozniak, Arkadiusz" userId="22f40050-3d6a-4cc4-8b14-5bbc968a0e58" providerId="ADAL" clId="{306CD74B-29AA-4312-8303-DC86333718BA}" dt="2023-10-04T11:05:35.540" v="1135" actId="164"/>
          <ac:picMkLst>
            <pc:docMk/>
            <pc:sldMk cId="1779633608" sldId="328"/>
            <ac:picMk id="8" creationId="{B6F7B337-9D38-3C31-1B44-ADF20F31FC60}"/>
          </ac:picMkLst>
        </pc:picChg>
        <pc:picChg chg="add mod">
          <ac:chgData name="Wozniak, Arkadiusz" userId="22f40050-3d6a-4cc4-8b14-5bbc968a0e58" providerId="ADAL" clId="{306CD74B-29AA-4312-8303-DC86333718BA}" dt="2023-10-04T11:05:35.540" v="1135" actId="164"/>
          <ac:picMkLst>
            <pc:docMk/>
            <pc:sldMk cId="1779633608" sldId="328"/>
            <ac:picMk id="9" creationId="{866E098C-005D-3901-D413-8C0FC7726B34}"/>
          </ac:picMkLst>
        </pc:picChg>
        <pc:picChg chg="add mod">
          <ac:chgData name="Wozniak, Arkadiusz" userId="22f40050-3d6a-4cc4-8b14-5bbc968a0e58" providerId="ADAL" clId="{306CD74B-29AA-4312-8303-DC86333718BA}" dt="2023-10-04T11:05:35.540" v="1135" actId="164"/>
          <ac:picMkLst>
            <pc:docMk/>
            <pc:sldMk cId="1779633608" sldId="328"/>
            <ac:picMk id="10" creationId="{BBAEA5F3-99ED-2892-17EA-A2B132CB5671}"/>
          </ac:picMkLst>
        </pc:picChg>
        <pc:picChg chg="add mod">
          <ac:chgData name="Wozniak, Arkadiusz" userId="22f40050-3d6a-4cc4-8b14-5bbc968a0e58" providerId="ADAL" clId="{306CD74B-29AA-4312-8303-DC86333718BA}" dt="2023-10-04T11:05:35.540" v="1135" actId="164"/>
          <ac:picMkLst>
            <pc:docMk/>
            <pc:sldMk cId="1779633608" sldId="328"/>
            <ac:picMk id="11" creationId="{54DAF416-752B-E4A6-BF18-2FFF088D9C09}"/>
          </ac:picMkLst>
        </pc:picChg>
        <pc:picChg chg="add mod topLvl">
          <ac:chgData name="Wozniak, Arkadiusz" userId="22f40050-3d6a-4cc4-8b14-5bbc968a0e58" providerId="ADAL" clId="{306CD74B-29AA-4312-8303-DC86333718BA}" dt="2023-10-04T11:07:16.640" v="1146" actId="164"/>
          <ac:picMkLst>
            <pc:docMk/>
            <pc:sldMk cId="1779633608" sldId="328"/>
            <ac:picMk id="16" creationId="{2C321646-E836-607F-85B8-EA91BA2A1FC6}"/>
          </ac:picMkLst>
        </pc:picChg>
        <pc:picChg chg="add mod topLvl">
          <ac:chgData name="Wozniak, Arkadiusz" userId="22f40050-3d6a-4cc4-8b14-5bbc968a0e58" providerId="ADAL" clId="{306CD74B-29AA-4312-8303-DC86333718BA}" dt="2023-10-04T11:07:16.640" v="1146" actId="164"/>
          <ac:picMkLst>
            <pc:docMk/>
            <pc:sldMk cId="1779633608" sldId="328"/>
            <ac:picMk id="17" creationId="{CA9BDC75-18A3-4ABE-4A5F-71C9CF9F4160}"/>
          </ac:picMkLst>
        </pc:picChg>
        <pc:picChg chg="add mod topLvl">
          <ac:chgData name="Wozniak, Arkadiusz" userId="22f40050-3d6a-4cc4-8b14-5bbc968a0e58" providerId="ADAL" clId="{306CD74B-29AA-4312-8303-DC86333718BA}" dt="2023-10-04T11:07:16.640" v="1146" actId="164"/>
          <ac:picMkLst>
            <pc:docMk/>
            <pc:sldMk cId="1779633608" sldId="328"/>
            <ac:picMk id="18" creationId="{3C3C495E-5EE6-D9BA-37CD-0519AD5BA80D}"/>
          </ac:picMkLst>
        </pc:picChg>
        <pc:picChg chg="add mod topLvl">
          <ac:chgData name="Wozniak, Arkadiusz" userId="22f40050-3d6a-4cc4-8b14-5bbc968a0e58" providerId="ADAL" clId="{306CD74B-29AA-4312-8303-DC86333718BA}" dt="2023-10-04T11:07:16.640" v="1146" actId="164"/>
          <ac:picMkLst>
            <pc:docMk/>
            <pc:sldMk cId="1779633608" sldId="328"/>
            <ac:picMk id="20" creationId="{FA066616-07FC-AB48-1564-0D9163B0CAD0}"/>
          </ac:picMkLst>
        </pc:picChg>
      </pc:sldChg>
      <pc:sldChg chg="add">
        <pc:chgData name="Wozniak, Arkadiusz" userId="22f40050-3d6a-4cc4-8b14-5bbc968a0e58" providerId="ADAL" clId="{306CD74B-29AA-4312-8303-DC86333718BA}" dt="2023-10-04T11:03:56.938" v="1132"/>
        <pc:sldMkLst>
          <pc:docMk/>
          <pc:sldMk cId="2194958315" sldId="329"/>
        </pc:sldMkLst>
      </pc:sldChg>
      <pc:sldChg chg="addSp delSp modSp add mod delAnim modAnim modNotes modNotesTx">
        <pc:chgData name="Wozniak, Arkadiusz" userId="22f40050-3d6a-4cc4-8b14-5bbc968a0e58" providerId="ADAL" clId="{306CD74B-29AA-4312-8303-DC86333718BA}" dt="2023-10-06T09:08:44.381" v="1972" actId="20577"/>
        <pc:sldMkLst>
          <pc:docMk/>
          <pc:sldMk cId="571411517" sldId="330"/>
        </pc:sldMkLst>
        <pc:spChg chg="del mod">
          <ac:chgData name="Wozniak, Arkadiusz" userId="22f40050-3d6a-4cc4-8b14-5bbc968a0e58" providerId="ADAL" clId="{306CD74B-29AA-4312-8303-DC86333718BA}" dt="2023-10-06T09:08:33.071" v="1959" actId="478"/>
          <ac:spMkLst>
            <pc:docMk/>
            <pc:sldMk cId="571411517" sldId="330"/>
            <ac:spMk id="2" creationId="{522E081D-67AD-9044-A799-B41BE88235DC}"/>
          </ac:spMkLst>
        </pc:spChg>
        <pc:spChg chg="del">
          <ac:chgData name="Wozniak, Arkadiusz" userId="22f40050-3d6a-4cc4-8b14-5bbc968a0e58" providerId="ADAL" clId="{306CD74B-29AA-4312-8303-DC86333718BA}" dt="2023-10-04T11:23:14.430" v="1171" actId="478"/>
          <ac:spMkLst>
            <pc:docMk/>
            <pc:sldMk cId="571411517" sldId="330"/>
            <ac:spMk id="4" creationId="{FE649843-5DF4-F9EA-65A4-A2E001A4CE3C}"/>
          </ac:spMkLst>
        </pc:spChg>
        <pc:spChg chg="add del mod">
          <ac:chgData name="Wozniak, Arkadiusz" userId="22f40050-3d6a-4cc4-8b14-5bbc968a0e58" providerId="ADAL" clId="{306CD74B-29AA-4312-8303-DC86333718BA}" dt="2023-10-04T11:23:17.507" v="1172" actId="478"/>
          <ac:spMkLst>
            <pc:docMk/>
            <pc:sldMk cId="571411517" sldId="330"/>
            <ac:spMk id="7" creationId="{D1799134-7DBC-E2A5-030C-BC4204584E36}"/>
          </ac:spMkLst>
        </pc:spChg>
        <pc:spChg chg="add mod">
          <ac:chgData name="Wozniak, Arkadiusz" userId="22f40050-3d6a-4cc4-8b14-5bbc968a0e58" providerId="ADAL" clId="{306CD74B-29AA-4312-8303-DC86333718BA}" dt="2023-10-04T11:23:50.396" v="1190" actId="20577"/>
          <ac:spMkLst>
            <pc:docMk/>
            <pc:sldMk cId="571411517" sldId="330"/>
            <ac:spMk id="8" creationId="{15A17A3C-6B38-2D48-CB70-8FCC0B945C4E}"/>
          </ac:spMkLst>
        </pc:spChg>
        <pc:spChg chg="add mod">
          <ac:chgData name="Wozniak, Arkadiusz" userId="22f40050-3d6a-4cc4-8b14-5bbc968a0e58" providerId="ADAL" clId="{306CD74B-29AA-4312-8303-DC86333718BA}" dt="2023-10-04T11:24:29.381" v="1202" actId="20577"/>
          <ac:spMkLst>
            <pc:docMk/>
            <pc:sldMk cId="571411517" sldId="330"/>
            <ac:spMk id="10" creationId="{6D90C873-654F-8EB0-5C3A-115B460EEB3A}"/>
          </ac:spMkLst>
        </pc:spChg>
        <pc:spChg chg="add del mod">
          <ac:chgData name="Wozniak, Arkadiusz" userId="22f40050-3d6a-4cc4-8b14-5bbc968a0e58" providerId="ADAL" clId="{306CD74B-29AA-4312-8303-DC86333718BA}" dt="2023-10-06T09:08:36.885" v="1960" actId="478"/>
          <ac:spMkLst>
            <pc:docMk/>
            <pc:sldMk cId="571411517" sldId="330"/>
            <ac:spMk id="13" creationId="{0AD6514F-596C-E6A6-2D8F-5A454F973870}"/>
          </ac:spMkLst>
        </pc:spChg>
        <pc:spChg chg="add mod">
          <ac:chgData name="Wozniak, Arkadiusz" userId="22f40050-3d6a-4cc4-8b14-5bbc968a0e58" providerId="ADAL" clId="{306CD74B-29AA-4312-8303-DC86333718BA}" dt="2023-10-06T09:08:44.381" v="1972" actId="20577"/>
          <ac:spMkLst>
            <pc:docMk/>
            <pc:sldMk cId="571411517" sldId="330"/>
            <ac:spMk id="14" creationId="{997AAD9C-A7B0-AC5A-08CF-0601C2CE8393}"/>
          </ac:spMkLst>
        </pc:spChg>
        <pc:picChg chg="del">
          <ac:chgData name="Wozniak, Arkadiusz" userId="22f40050-3d6a-4cc4-8b14-5bbc968a0e58" providerId="ADAL" clId="{306CD74B-29AA-4312-8303-DC86333718BA}" dt="2023-10-04T11:23:19.404" v="1173" actId="478"/>
          <ac:picMkLst>
            <pc:docMk/>
            <pc:sldMk cId="571411517" sldId="330"/>
            <ac:picMk id="5" creationId="{030F1585-35AA-E808-6FF7-FA5DE9A55EC4}"/>
          </ac:picMkLst>
        </pc:picChg>
        <pc:picChg chg="add mod">
          <ac:chgData name="Wozniak, Arkadiusz" userId="22f40050-3d6a-4cc4-8b14-5bbc968a0e58" providerId="ADAL" clId="{306CD74B-29AA-4312-8303-DC86333718BA}" dt="2023-10-04T11:24:12.481" v="1193" actId="1440"/>
          <ac:picMkLst>
            <pc:docMk/>
            <pc:sldMk cId="571411517" sldId="330"/>
            <ac:picMk id="9" creationId="{FB97985D-C5EC-3A7B-8E29-B4402C6BADCE}"/>
          </ac:picMkLst>
        </pc:picChg>
        <pc:picChg chg="add mod">
          <ac:chgData name="Wozniak, Arkadiusz" userId="22f40050-3d6a-4cc4-8b14-5bbc968a0e58" providerId="ADAL" clId="{306CD74B-29AA-4312-8303-DC86333718BA}" dt="2023-10-04T11:24:44.898" v="1205" actId="1440"/>
          <ac:picMkLst>
            <pc:docMk/>
            <pc:sldMk cId="571411517" sldId="330"/>
            <ac:picMk id="11" creationId="{22F24E2A-2533-C97C-337D-308C366ACA11}"/>
          </ac:picMkLst>
        </pc:picChg>
      </pc:sldChg>
      <pc:sldChg chg="addSp delSp modSp add mod delAnim modAnim modNotes modNotesTx">
        <pc:chgData name="Wozniak, Arkadiusz" userId="22f40050-3d6a-4cc4-8b14-5bbc968a0e58" providerId="ADAL" clId="{306CD74B-29AA-4312-8303-DC86333718BA}" dt="2023-10-06T09:09:27.310" v="2008" actId="20577"/>
        <pc:sldMkLst>
          <pc:docMk/>
          <pc:sldMk cId="3574822246" sldId="331"/>
        </pc:sldMkLst>
        <pc:spChg chg="del mod">
          <ac:chgData name="Wozniak, Arkadiusz" userId="22f40050-3d6a-4cc4-8b14-5bbc968a0e58" providerId="ADAL" clId="{306CD74B-29AA-4312-8303-DC86333718BA}" dt="2023-10-06T09:09:14.687" v="1987" actId="478"/>
          <ac:spMkLst>
            <pc:docMk/>
            <pc:sldMk cId="3574822246" sldId="331"/>
            <ac:spMk id="2" creationId="{522E081D-67AD-9044-A799-B41BE88235DC}"/>
          </ac:spMkLst>
        </pc:spChg>
        <pc:spChg chg="mod">
          <ac:chgData name="Wozniak, Arkadiusz" userId="22f40050-3d6a-4cc4-8b14-5bbc968a0e58" providerId="ADAL" clId="{306CD74B-29AA-4312-8303-DC86333718BA}" dt="2023-10-04T11:31:39.010" v="1233"/>
          <ac:spMkLst>
            <pc:docMk/>
            <pc:sldMk cId="3574822246" sldId="331"/>
            <ac:spMk id="4" creationId="{FE649843-5DF4-F9EA-65A4-A2E001A4CE3C}"/>
          </ac:spMkLst>
        </pc:spChg>
        <pc:spChg chg="add del mod">
          <ac:chgData name="Wozniak, Arkadiusz" userId="22f40050-3d6a-4cc4-8b14-5bbc968a0e58" providerId="ADAL" clId="{306CD74B-29AA-4312-8303-DC86333718BA}" dt="2023-10-06T09:09:17.979" v="1988" actId="478"/>
          <ac:spMkLst>
            <pc:docMk/>
            <pc:sldMk cId="3574822246" sldId="331"/>
            <ac:spMk id="26" creationId="{0986C6ED-9E7F-85AD-D780-54853076884C}"/>
          </ac:spMkLst>
        </pc:spChg>
        <pc:spChg chg="add mod">
          <ac:chgData name="Wozniak, Arkadiusz" userId="22f40050-3d6a-4cc4-8b14-5bbc968a0e58" providerId="ADAL" clId="{306CD74B-29AA-4312-8303-DC86333718BA}" dt="2023-10-06T09:09:27.310" v="2008" actId="20577"/>
          <ac:spMkLst>
            <pc:docMk/>
            <pc:sldMk cId="3574822246" sldId="331"/>
            <ac:spMk id="27" creationId="{B563035F-67B0-A7BB-6686-600DA3F00A74}"/>
          </ac:spMkLst>
        </pc:spChg>
        <pc:grpChg chg="del">
          <ac:chgData name="Wozniak, Arkadiusz" userId="22f40050-3d6a-4cc4-8b14-5bbc968a0e58" providerId="ADAL" clId="{306CD74B-29AA-4312-8303-DC86333718BA}" dt="2023-10-04T11:31:30.344" v="1232" actId="478"/>
          <ac:grpSpMkLst>
            <pc:docMk/>
            <pc:sldMk cId="3574822246" sldId="331"/>
            <ac:grpSpMk id="14" creationId="{F9AA235E-ED46-983C-F65E-EF77DE71420F}"/>
          </ac:grpSpMkLst>
        </pc:grpChg>
        <pc:grpChg chg="del">
          <ac:chgData name="Wozniak, Arkadiusz" userId="22f40050-3d6a-4cc4-8b14-5bbc968a0e58" providerId="ADAL" clId="{306CD74B-29AA-4312-8303-DC86333718BA}" dt="2023-10-04T11:31:30.344" v="1232" actId="478"/>
          <ac:grpSpMkLst>
            <pc:docMk/>
            <pc:sldMk cId="3574822246" sldId="331"/>
            <ac:grpSpMk id="22" creationId="{6454BFED-2DEE-6092-4DC0-2104D6A49D53}"/>
          </ac:grpSpMkLst>
        </pc:grpChg>
        <pc:picChg chg="add mod">
          <ac:chgData name="Wozniak, Arkadiusz" userId="22f40050-3d6a-4cc4-8b14-5bbc968a0e58" providerId="ADAL" clId="{306CD74B-29AA-4312-8303-DC86333718BA}" dt="2023-10-04T11:32:30.464" v="1238" actId="1076"/>
          <ac:picMkLst>
            <pc:docMk/>
            <pc:sldMk cId="3574822246" sldId="331"/>
            <ac:picMk id="5" creationId="{68B5F0E3-2262-24DA-EBDA-BCD36870C6E5}"/>
          </ac:picMkLst>
        </pc:picChg>
        <pc:picChg chg="add mod">
          <ac:chgData name="Wozniak, Arkadiusz" userId="22f40050-3d6a-4cc4-8b14-5bbc968a0e58" providerId="ADAL" clId="{306CD74B-29AA-4312-8303-DC86333718BA}" dt="2023-10-04T11:33:08.149" v="1244" actId="14100"/>
          <ac:picMkLst>
            <pc:docMk/>
            <pc:sldMk cId="3574822246" sldId="331"/>
            <ac:picMk id="21" creationId="{B89F8435-80AF-1BCC-C70A-0125F5862D34}"/>
          </ac:picMkLst>
        </pc:picChg>
        <pc:picChg chg="add mod">
          <ac:chgData name="Wozniak, Arkadiusz" userId="22f40050-3d6a-4cc4-8b14-5bbc968a0e58" providerId="ADAL" clId="{306CD74B-29AA-4312-8303-DC86333718BA}" dt="2023-10-04T11:33:34.811" v="1249" actId="14100"/>
          <ac:picMkLst>
            <pc:docMk/>
            <pc:sldMk cId="3574822246" sldId="331"/>
            <ac:picMk id="23" creationId="{C2800E74-5C42-3E3D-DBB3-DB7CBA211176}"/>
          </ac:picMkLst>
        </pc:picChg>
        <pc:picChg chg="add mod">
          <ac:chgData name="Wozniak, Arkadiusz" userId="22f40050-3d6a-4cc4-8b14-5bbc968a0e58" providerId="ADAL" clId="{306CD74B-29AA-4312-8303-DC86333718BA}" dt="2023-10-04T11:33:57.012" v="1254" actId="14100"/>
          <ac:picMkLst>
            <pc:docMk/>
            <pc:sldMk cId="3574822246" sldId="331"/>
            <ac:picMk id="24" creationId="{B34D8FAF-5514-8A2F-57C0-A0C1C4F225E6}"/>
          </ac:picMkLst>
        </pc:picChg>
      </pc:sldChg>
      <pc:sldMasterChg chg="modSp mod delSldLayout">
        <pc:chgData name="Wozniak, Arkadiusz" userId="22f40050-3d6a-4cc4-8b14-5bbc968a0e58" providerId="ADAL" clId="{306CD74B-29AA-4312-8303-DC86333718BA}" dt="2023-10-05T10:10:37.720" v="1512" actId="20577"/>
        <pc:sldMasterMkLst>
          <pc:docMk/>
          <pc:sldMasterMk cId="3369263112" sldId="2147483685"/>
        </pc:sldMasterMkLst>
        <pc:spChg chg="mod">
          <ac:chgData name="Wozniak, Arkadiusz" userId="22f40050-3d6a-4cc4-8b14-5bbc968a0e58" providerId="ADAL" clId="{306CD74B-29AA-4312-8303-DC86333718BA}" dt="2023-10-05T10:10:37.720" v="1512" actId="20577"/>
          <ac:spMkLst>
            <pc:docMk/>
            <pc:sldMasterMk cId="3369263112" sldId="2147483685"/>
            <ac:spMk id="9" creationId="{ED661D19-B75D-AC4F-9874-187472795777}"/>
          </ac:spMkLst>
        </pc:spChg>
        <pc:sldLayoutChg chg="del">
          <pc:chgData name="Wozniak, Arkadiusz" userId="22f40050-3d6a-4cc4-8b14-5bbc968a0e58" providerId="ADAL" clId="{306CD74B-29AA-4312-8303-DC86333718BA}" dt="2023-10-03T09:40:52.517" v="78" actId="47"/>
          <pc:sldLayoutMkLst>
            <pc:docMk/>
            <pc:sldMasterMk cId="3369263112" sldId="2147483685"/>
            <pc:sldLayoutMk cId="4064968401" sldId="214748372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21-6F4F-8600-89FA0A42CF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21-6F4F-8600-89FA0A42CFE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21-6F4F-8600-89FA0A42CFE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21-6F4F-8600-89FA0A42CFE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521-6F4F-8600-89FA0A42CFE3}"/>
              </c:ext>
            </c:extLst>
          </c:dPt>
          <c:cat>
            <c:strRef>
              <c:f>Sheet1!$A$2:$A$6</c:f>
              <c:strCache>
                <c:ptCount val="4"/>
                <c:pt idx="0">
                  <c:v>Customer ex</c:v>
                </c:pt>
                <c:pt idx="1">
                  <c:v>Mfg</c:v>
                </c:pt>
                <c:pt idx="2">
                  <c:v>Design</c:v>
                </c:pt>
                <c:pt idx="3">
                  <c:v>Warehouse</c:v>
                </c:pt>
              </c:strCache>
            </c:strRef>
          </c:cat>
          <c:val>
            <c:numRef>
              <c:f>Sheet1!$B$2:$B$6</c:f>
              <c:numCache>
                <c:formatCode>General</c:formatCode>
                <c:ptCount val="5"/>
                <c:pt idx="0">
                  <c:v>40.299999999999997</c:v>
                </c:pt>
                <c:pt idx="1">
                  <c:v>37.72</c:v>
                </c:pt>
                <c:pt idx="2">
                  <c:v>14</c:v>
                </c:pt>
                <c:pt idx="3">
                  <c:v>13.16</c:v>
                </c:pt>
              </c:numCache>
            </c:numRef>
          </c:val>
          <c:extLst>
            <c:ext xmlns:c16="http://schemas.microsoft.com/office/drawing/2014/chart" uri="{C3380CC4-5D6E-409C-BE32-E72D297353CC}">
              <c16:uniqueId val="{0000000A-6521-6F4F-8600-89FA0A42CF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047171FE-4011-2944-933A-C1DCB8D01420}" type="datetimeFigureOut">
              <a:rPr lang="en-US" smtClean="0"/>
              <a:t>10/3/2023</a:t>
            </a:fld>
            <a:endParaRPr lang="en-US"/>
          </a:p>
        </p:txBody>
      </p:sp>
      <p:sp>
        <p:nvSpPr>
          <p:cNvPr id="4" name="Slide Image Placeholder 3"/>
          <p:cNvSpPr>
            <a:spLocks noGrp="1" noRot="1" noChangeAspect="1"/>
          </p:cNvSpPr>
          <p:nvPr>
            <p:ph type="sldImg" idx="2"/>
          </p:nvPr>
        </p:nvSpPr>
        <p:spPr>
          <a:xfrm>
            <a:off x="389394" y="134366"/>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619899" y="3652793"/>
            <a:ext cx="5679440" cy="6581820"/>
          </a:xfrm>
          <a:prstGeom prst="rect">
            <a:avLst/>
          </a:prstGeom>
        </p:spPr>
        <p:txBody>
          <a:bodyPr vert="horz" lIns="99048" tIns="49524" rIns="99048" bIns="4952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5226D18-D4E6-F540-AB59-D0357B42C1F3}" type="slidenum">
              <a:rPr lang="en-US" smtClean="0"/>
              <a:t>‹#›</a:t>
            </a:fld>
            <a:endParaRPr lang="en-US"/>
          </a:p>
        </p:txBody>
      </p:sp>
    </p:spTree>
    <p:extLst>
      <p:ext uri="{BB962C8B-B14F-4D97-AF65-F5344CB8AC3E}">
        <p14:creationId xmlns:p14="http://schemas.microsoft.com/office/powerpoint/2010/main" val="132071731"/>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baseline="0">
        <a:solidFill>
          <a:schemeClr val="tx1"/>
        </a:solidFill>
        <a:latin typeface="+mn-lt"/>
        <a:ea typeface="+mn-ea"/>
        <a:cs typeface="+mn-cs"/>
      </a:defRPr>
    </a:lvl1pPr>
    <a:lvl2pPr marL="457200" algn="l" defTabSz="914400" rtl="0" eaLnBrk="1" latinLnBrk="0" hangingPunct="1">
      <a:defRPr sz="1000" kern="1200" baseline="0">
        <a:solidFill>
          <a:schemeClr val="tx1"/>
        </a:solidFill>
        <a:latin typeface="+mn-lt"/>
        <a:ea typeface="+mn-ea"/>
        <a:cs typeface="+mn-cs"/>
      </a:defRPr>
    </a:lvl2pPr>
    <a:lvl3pPr marL="914400" algn="l" defTabSz="914400" rtl="0" eaLnBrk="1" latinLnBrk="0" hangingPunct="1">
      <a:defRPr sz="1000" kern="1200" baseline="0">
        <a:solidFill>
          <a:schemeClr val="tx1"/>
        </a:solidFill>
        <a:latin typeface="+mn-lt"/>
        <a:ea typeface="+mn-ea"/>
        <a:cs typeface="+mn-cs"/>
      </a:defRPr>
    </a:lvl3pPr>
    <a:lvl4pPr marL="1371600" algn="l" defTabSz="914400" rtl="0" eaLnBrk="1" latinLnBrk="0" hangingPunct="1">
      <a:defRPr sz="1000" kern="1200" baseline="0">
        <a:solidFill>
          <a:schemeClr val="tx1"/>
        </a:solidFill>
        <a:latin typeface="+mn-lt"/>
        <a:ea typeface="+mn-ea"/>
        <a:cs typeface="+mn-cs"/>
      </a:defRPr>
    </a:lvl4pPr>
    <a:lvl5pPr marL="1828800" algn="l" defTabSz="914400" rtl="0" eaLnBrk="1" latinLnBrk="0" hangingPunct="1">
      <a:defRPr sz="10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1</a:t>
            </a:fld>
            <a:endParaRPr lang="en-US"/>
          </a:p>
        </p:txBody>
      </p:sp>
    </p:spTree>
    <p:extLst>
      <p:ext uri="{BB962C8B-B14F-4D97-AF65-F5344CB8AC3E}">
        <p14:creationId xmlns:p14="http://schemas.microsoft.com/office/powerpoint/2010/main" val="2093429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66688"/>
            <a:ext cx="6140450" cy="3454400"/>
          </a:xfrm>
        </p:spPr>
      </p:sp>
      <p:sp>
        <p:nvSpPr>
          <p:cNvPr id="3" name="Notes Placeholder 2"/>
          <p:cNvSpPr>
            <a:spLocks noGrp="1"/>
          </p:cNvSpPr>
          <p:nvPr>
            <p:ph type="body" idx="1"/>
          </p:nvPr>
        </p:nvSpPr>
        <p:spPr>
          <a:xfrm>
            <a:off x="619443" y="3819808"/>
            <a:ext cx="5679440" cy="5587434"/>
          </a:xfrm>
        </p:spPr>
        <p:txBody>
          <a:bodyPr/>
          <a:lstStyle/>
          <a:p>
            <a:r>
              <a:rPr lang="en-US" dirty="0">
                <a:solidFill>
                  <a:schemeClr val="tx1"/>
                </a:solidFill>
              </a:rPr>
              <a:t>Cabling plays a crucial role in the data center as it forms the backbone of the entire infrastructure, facilitating reliable and efficient communication between various components and equipment. Here are some key roles of cabling in the data center: </a:t>
            </a:r>
            <a:endParaRPr lang="pl-PL" dirty="0">
              <a:solidFill>
                <a:schemeClr val="tx1"/>
              </a:solidFill>
            </a:endParaRPr>
          </a:p>
          <a:p>
            <a:pPr marL="247620" indent="-247620">
              <a:buAutoNum type="arabicPeriod"/>
            </a:pPr>
            <a:r>
              <a:rPr lang="en-US" dirty="0">
                <a:solidFill>
                  <a:schemeClr val="tx1"/>
                </a:solidFill>
              </a:rPr>
              <a:t>Connectivity: Cabling provides the physical connections that enable data transmission between servers, storage devices, switches, routers, and other network equipment. It establishes the network infrastructure that allows for seamless communication and data exchange within the data center. </a:t>
            </a:r>
            <a:endParaRPr lang="pl-PL" dirty="0">
              <a:solidFill>
                <a:schemeClr val="tx1"/>
              </a:solidFill>
            </a:endParaRPr>
          </a:p>
          <a:p>
            <a:pPr marL="247620" indent="-247620">
              <a:buAutoNum type="arabicPeriod"/>
            </a:pPr>
            <a:r>
              <a:rPr lang="en-US" dirty="0">
                <a:solidFill>
                  <a:schemeClr val="tx1"/>
                </a:solidFill>
              </a:rPr>
              <a:t>Bandwidth and Speed: The quality and type of cabling used in the data center impact the bandwidth and speed of data transmission. High-quality cabling, such as fiber optic, can support higher data rates and greater bandwidth, allowing for faster and more efficient communication between devices. </a:t>
            </a:r>
            <a:endParaRPr lang="pl-PL" dirty="0">
              <a:solidFill>
                <a:schemeClr val="tx1"/>
              </a:solidFill>
            </a:endParaRPr>
          </a:p>
          <a:p>
            <a:pPr marL="247620" indent="-247620">
              <a:buAutoNum type="arabicPeriod"/>
            </a:pPr>
            <a:r>
              <a:rPr lang="en-US" dirty="0">
                <a:solidFill>
                  <a:schemeClr val="tx1"/>
                </a:solidFill>
              </a:rPr>
              <a:t>Data Integrity: Properly installed and maintained cabling helps ensure data integrity. It minimizes signal loss, electromagnetic interference (EMI), and crosstalk, which can negatively impact data transmission quality and accuracy. Reliable cabling helps maintain the integrity of critical data and prevents errors or data loss. </a:t>
            </a:r>
            <a:endParaRPr lang="pl-PL" dirty="0">
              <a:solidFill>
                <a:schemeClr val="tx1"/>
              </a:solidFill>
            </a:endParaRPr>
          </a:p>
          <a:p>
            <a:pPr marL="247620" indent="-247620">
              <a:buAutoNum type="arabicPeriod"/>
            </a:pPr>
            <a:r>
              <a:rPr lang="en-US" dirty="0">
                <a:solidFill>
                  <a:schemeClr val="tx1"/>
                </a:solidFill>
              </a:rPr>
              <a:t>Scalability: Cabling infrastructure should be designed to accommodate future growth and scalability. Well-planned cabling allows for easy expansion, additions, and changes within the data center without disrupting the existing infrastructure. Scalable cabling enables organizations to adapt to evolving technology needs and accommodate increased data traffic. </a:t>
            </a:r>
            <a:endParaRPr lang="pl-PL" dirty="0">
              <a:solidFill>
                <a:schemeClr val="tx1"/>
              </a:solidFill>
            </a:endParaRPr>
          </a:p>
          <a:p>
            <a:pPr marL="247620" indent="-247620">
              <a:buAutoNum type="arabicPeriod"/>
            </a:pPr>
            <a:r>
              <a:rPr lang="en-US" dirty="0">
                <a:solidFill>
                  <a:schemeClr val="tx1"/>
                </a:solidFill>
              </a:rPr>
              <a:t>Flexibility and Modularity: Modular cabling solutions, such as structured cabling systems, provide flexibility in connecting various devices and equipment within the data center. They allow for easy reconfiguration, upgrades, and modifications as the data center requirements change over time. Modular cabling reduces downtime and simplifies maintenance and troubleshooting processes. </a:t>
            </a:r>
            <a:endParaRPr lang="pl-PL" dirty="0">
              <a:solidFill>
                <a:schemeClr val="tx1"/>
              </a:solidFill>
            </a:endParaRPr>
          </a:p>
          <a:p>
            <a:pPr marL="247620" indent="-247620">
              <a:buAutoNum type="arabicPeriod"/>
            </a:pPr>
            <a:r>
              <a:rPr lang="en-US" dirty="0">
                <a:solidFill>
                  <a:schemeClr val="tx1"/>
                </a:solidFill>
              </a:rPr>
              <a:t>Cable Management: Proper cable management is essential for maintaining an organized and efficient data center environment. Well-managed cabling reduces the risk of cable damage, facilitates airflow for cooling, and simplifies maintenance and troubleshooting tasks. Cable management solutions, such as cable trays, racks, and labels, help keep the cabling infrastructure organized and easily accessible. </a:t>
            </a:r>
            <a:endParaRPr lang="pl-PL" dirty="0">
              <a:solidFill>
                <a:schemeClr val="tx1"/>
              </a:solidFill>
            </a:endParaRPr>
          </a:p>
          <a:p>
            <a:pPr marL="247620" indent="-247620">
              <a:buAutoNum type="arabicPeriod"/>
            </a:pPr>
            <a:r>
              <a:rPr lang="en-US" dirty="0">
                <a:solidFill>
                  <a:schemeClr val="tx1"/>
                </a:solidFill>
              </a:rPr>
              <a:t>Compliance and Standards: Cabling in the data center should adhere to industry standards and guidelines, ensuring proper installation, safety, and compliance. Following standards, such as TIA-942 and ANSI/BICSI 002, helps ensure the reliability, performance, and longevity of the cabling infrastructure. </a:t>
            </a:r>
            <a:endParaRPr lang="pl-PL" dirty="0">
              <a:solidFill>
                <a:schemeClr val="tx1"/>
              </a:solidFill>
            </a:endParaRPr>
          </a:p>
          <a:p>
            <a:pPr marL="247620" indent="-247620">
              <a:buAutoNum type="arabicPeriod"/>
            </a:pPr>
            <a:endParaRPr lang="pl-PL" dirty="0">
              <a:solidFill>
                <a:schemeClr val="tx1"/>
              </a:solidFill>
            </a:endParaRPr>
          </a:p>
          <a:p>
            <a:r>
              <a:rPr lang="en-US" dirty="0">
                <a:solidFill>
                  <a:schemeClr val="tx1"/>
                </a:solidFill>
              </a:rPr>
              <a:t>Overall, cabling forms the backbone of the data center, enabling reliable and efficient communication between various components. It is crucial to invest in high-quality cabling infrastructure, proper installation, and regular maintenance to ensure optimal performance, data integrity, and scalability within the data center environment.</a:t>
            </a:r>
            <a:endParaRPr lang="en-US" sz="1300" dirty="0">
              <a:solidFill>
                <a:schemeClr val="tx1"/>
              </a:solidFill>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10</a:t>
            </a:fld>
            <a:endParaRPr lang="en-US">
              <a:solidFill>
                <a:prstClr val="black"/>
              </a:solidFill>
              <a:latin typeface="Calibri"/>
            </a:endParaRPr>
          </a:p>
        </p:txBody>
      </p:sp>
    </p:spTree>
    <p:extLst>
      <p:ext uri="{BB962C8B-B14F-4D97-AF65-F5344CB8AC3E}">
        <p14:creationId xmlns:p14="http://schemas.microsoft.com/office/powerpoint/2010/main" val="193642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165100"/>
            <a:ext cx="6140450" cy="3454400"/>
          </a:xfrm>
        </p:spPr>
      </p:sp>
      <p:sp>
        <p:nvSpPr>
          <p:cNvPr id="3" name="Notes Placeholder 2"/>
          <p:cNvSpPr>
            <a:spLocks noGrp="1"/>
          </p:cNvSpPr>
          <p:nvPr>
            <p:ph type="body" idx="1"/>
          </p:nvPr>
        </p:nvSpPr>
        <p:spPr>
          <a:xfrm>
            <a:off x="621030" y="3619499"/>
            <a:ext cx="5679440" cy="6615113"/>
          </a:xfrm>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When choosing cabling for a data center, several factors need to be considered, including bandwidth requirements, distance limitations, future scalability, and budget. The two primary types of cabling commonly used in data centers are copper and fiber optic. Here's an overview of each:</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a:t>
            </a:r>
            <a:endParaRPr lang="pl-PL" kern="0" dirty="0">
              <a:solidFill>
                <a:schemeClr val="tx1"/>
              </a:solidFill>
              <a:latin typeface="+mn-lt"/>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1. Copper Cabling:</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 Category 6A (Cat6A): Cat6A cabling supports 10 Gigabit Ethernet (10GBASE-T) and offers improved performance and reduced crosstalk compared to its predecessor, Cat6. </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 Category 8 (Cat8): Cat8 cabling is designed to support 25 and 40 Gigabit Ethernet (25GBASE-T and 40GBASE-T) over shorter distances</a:t>
            </a:r>
            <a:r>
              <a:rPr lang="pl-PL" kern="0" dirty="0">
                <a:solidFill>
                  <a:schemeClr val="tx1"/>
                </a:solidFill>
                <a:latin typeface="+mn-lt"/>
                <a:ea typeface="Times New Roman" panose="02020603050405020304" pitchFamily="18" charset="0"/>
                <a:cs typeface="Courier New" panose="02070309020205020404" pitchFamily="49" charset="0"/>
              </a:rPr>
              <a:t> (max. 30m)</a:t>
            </a:r>
            <a:r>
              <a:rPr lang="en-US" kern="0" dirty="0">
                <a:solidFill>
                  <a:schemeClr val="tx1"/>
                </a:solidFill>
                <a:latin typeface="+mn-lt"/>
                <a:ea typeface="Times New Roman" panose="02020603050405020304" pitchFamily="18" charset="0"/>
                <a:cs typeface="Courier New" panose="02070309020205020404" pitchFamily="49" charset="0"/>
              </a:rPr>
              <a:t>. It provides higher bandwidth and improved performance than Cat6A but is more expensive</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offers</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shorter</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distance</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different</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connectors</a:t>
            </a:r>
            <a:r>
              <a:rPr lang="pl-PL" kern="0" dirty="0">
                <a:solidFill>
                  <a:schemeClr val="tx1"/>
                </a:solidFill>
                <a:latin typeface="+mn-lt"/>
                <a:ea typeface="Times New Roman" panose="02020603050405020304" pitchFamily="18" charset="0"/>
                <a:cs typeface="Courier New" panose="02070309020205020404" pitchFamily="49" charset="0"/>
              </a:rPr>
              <a:t> (GG45, TERRA) and </a:t>
            </a:r>
            <a:r>
              <a:rPr lang="pl-PL" kern="0" dirty="0" err="1">
                <a:solidFill>
                  <a:schemeClr val="tx1"/>
                </a:solidFill>
                <a:latin typeface="+mn-lt"/>
                <a:ea typeface="Times New Roman" panose="02020603050405020304" pitchFamily="18" charset="0"/>
                <a:cs typeface="Courier New" panose="02070309020205020404" pitchFamily="49" charset="0"/>
              </a:rPr>
              <a:t>limited</a:t>
            </a:r>
            <a:r>
              <a:rPr lang="pl-PL" kern="0" dirty="0">
                <a:solidFill>
                  <a:schemeClr val="tx1"/>
                </a:solidFill>
                <a:latin typeface="+mn-lt"/>
                <a:ea typeface="Times New Roman" panose="02020603050405020304" pitchFamily="18" charset="0"/>
                <a:cs typeface="Courier New" panose="02070309020205020404" pitchFamily="49" charset="0"/>
              </a:rPr>
              <a:t> </a:t>
            </a:r>
            <a:r>
              <a:rPr lang="pl-PL" kern="0" dirty="0" err="1">
                <a:solidFill>
                  <a:schemeClr val="tx1"/>
                </a:solidFill>
                <a:latin typeface="+mn-lt"/>
                <a:ea typeface="Times New Roman" panose="02020603050405020304" pitchFamily="18" charset="0"/>
                <a:cs typeface="Courier New" panose="02070309020205020404" pitchFamily="49" charset="0"/>
              </a:rPr>
              <a:t>availability</a:t>
            </a:r>
            <a:r>
              <a:rPr lang="pl-PL" kern="0" dirty="0">
                <a:solidFill>
                  <a:schemeClr val="tx1"/>
                </a:solidFill>
                <a:latin typeface="+mn-lt"/>
                <a:ea typeface="Times New Roman" panose="02020603050405020304" pitchFamily="18" charset="0"/>
                <a:cs typeface="Courier New" panose="02070309020205020404" pitchFamily="49" charset="0"/>
              </a:rPr>
              <a:t>.</a:t>
            </a: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2. Fiber Optic Cabling:</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 Multimode Fiber (MMF): OM4 and OM5 are commonly used multimode fiber types in data centers. OM4 supports 10, 40, and 100 Gigabit Ethernet up to 550 meters, while OM5 extends it to 1000 meters. MMF is suitable for shorter to medium distances within the data center.</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 Single-mode Fiber (SMF): SMF provides the longest reach and highest bandwidth capacity. It is commonly used for longer distances in data centers, such as connections between buildings or for long-haul applications.</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solidFill>
                  <a:schemeClr val="tx1"/>
                </a:solidFill>
                <a:latin typeface="+mn-lt"/>
                <a:ea typeface="Times New Roman" panose="02020603050405020304" pitchFamily="18" charset="0"/>
                <a:cs typeface="Courier New" panose="02070309020205020404" pitchFamily="49" charset="0"/>
              </a:rPr>
              <a:t> </a:t>
            </a:r>
            <a:endParaRPr lang="pl-PL" kern="100" dirty="0">
              <a:solidFill>
                <a:schemeClr val="tx1"/>
              </a:solidFill>
              <a:latin typeface="+mn-lt"/>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100" dirty="0">
              <a:solidFill>
                <a:schemeClr val="tx1"/>
              </a:solidFill>
              <a:latin typeface="+mn-lt"/>
              <a:ea typeface="Calibri" panose="020F0502020204030204" pitchFamily="34" charset="0"/>
              <a:cs typeface="Arial" panose="020B0604020202020204" pitchFamily="34" charset="0"/>
            </a:endParaRPr>
          </a:p>
          <a:p>
            <a:r>
              <a:rPr lang="en-US" kern="0" dirty="0">
                <a:solidFill>
                  <a:schemeClr val="tx1"/>
                </a:solidFill>
                <a:latin typeface="+mn-lt"/>
                <a:ea typeface="Times New Roman" panose="02020603050405020304" pitchFamily="18" charset="0"/>
                <a:cs typeface="Courier New" panose="02070309020205020404" pitchFamily="49" charset="0"/>
              </a:rPr>
              <a:t>Ultimately, the choice of cabling for a data center depends on the specific requirements and goals of the organization. It is often beneficial to consult with cabling professionals or data center experts to determine the most suitable cabling solution for your data center infrastructure</a:t>
            </a:r>
            <a:endParaRPr lang="pl-PL" kern="0" dirty="0">
              <a:solidFill>
                <a:schemeClr val="tx1"/>
              </a:solidFill>
              <a:latin typeface="+mn-lt"/>
              <a:ea typeface="Times New Roman" panose="02020603050405020304" pitchFamily="18" charset="0"/>
              <a:cs typeface="Courier New" panose="02070309020205020404" pitchFamily="49" charset="0"/>
            </a:endParaRPr>
          </a:p>
          <a:p>
            <a:endParaRPr lang="pl-PL" kern="0" dirty="0">
              <a:solidFill>
                <a:schemeClr val="tx1"/>
              </a:solidFill>
              <a:latin typeface="+mn-lt"/>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While Cat 8 cabling offers several advantages, it also has a few disadvantages to consider:</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 </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1. Cost: Cat 8 cables and associated components tend to be more expensive compared to lower category cables like Cat 6 or Cat 6A. The higher cost is primarily due to the increased performance and specifications required for Cat 8, including shielding, construction, and connectors.</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 </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2. Limited Distance: Cat 8 cables have a shorter maximum reach compared to lower category cables. While Cat 6 and Cat 6A can support 10 Gigabit Ethernet at distances up to 55 meters and 100 meters, respectively, Cat 8 is limited to 30 meters for 25/40Gbps and 24 meters for 50/100Gbps. This limitation may require additional infrastructure planning, such as the placement of network equipment closer to endpoints or the use of intermediate equipment like switches or repeaters.</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 </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3. Compatibility: Cat 8 cables use different connectors compared to lower category cables. Instead of the familiar RJ45 connectors, Cat 8 cables typically use the TERA or GG45 connectors. This means that existing network equipment and infrastructure designed for RJ45 connectors may not be compatible without adapters or replacement.</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 </a:t>
            </a:r>
            <a:endParaRPr lang="pl-PL" sz="1000" kern="100" dirty="0">
              <a:solidFill>
                <a:schemeClr val="tx1"/>
              </a:solidFill>
              <a:effectLst/>
              <a:latin typeface="+mn-lt"/>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000" kern="0" dirty="0">
                <a:solidFill>
                  <a:schemeClr val="tx1"/>
                </a:solidFill>
                <a:effectLst/>
                <a:latin typeface="+mn-lt"/>
                <a:ea typeface="Times New Roman" panose="02020603050405020304" pitchFamily="18" charset="0"/>
                <a:cs typeface="Courier New" panose="02070309020205020404" pitchFamily="49" charset="0"/>
              </a:rPr>
              <a:t>4. Limited Availability: Cat 8 is a relatively new standard, and as such, it may not be as widely available as lower category cables. Availability of Cat 8 cables, connectors, and compatible equipment may be more limited, which can impact the ease of sourcing and installation.</a:t>
            </a:r>
            <a:endParaRPr lang="pl-PL" sz="1000" kern="100" dirty="0">
              <a:solidFill>
                <a:schemeClr val="tx1"/>
              </a:solidFill>
              <a:effectLst/>
              <a:latin typeface="+mn-lt"/>
              <a:ea typeface="Calibri" panose="020F0502020204030204" pitchFamily="34" charset="0"/>
              <a:cs typeface="Arial" panose="020B0604020202020204" pitchFamily="34" charset="0"/>
            </a:endParaRP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11</a:t>
            </a:fld>
            <a:endParaRPr lang="en-US">
              <a:solidFill>
                <a:prstClr val="black"/>
              </a:solidFill>
              <a:latin typeface="Calibri"/>
            </a:endParaRPr>
          </a:p>
        </p:txBody>
      </p:sp>
    </p:spTree>
    <p:extLst>
      <p:ext uri="{BB962C8B-B14F-4D97-AF65-F5344CB8AC3E}">
        <p14:creationId xmlns:p14="http://schemas.microsoft.com/office/powerpoint/2010/main" val="3218821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12763"/>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When selecting cabling for a data center, consider the following:</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Bandwidth Requirements: Determine the current and future bandwidth needs of the data center. If higher speeds are required, fiber optic cabling may be preferable.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Distance Limitations: Consider the distance between equipment and determine whether copper or fiber optic cabling is appropriate. Fiber optic cabling is capable of longer distances compared to copper cabling.</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Scalability: If future scalability is a concern, fiber optic cabling offers higher bandwidth capacity and longer reach, making it a more future-proof option.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Cost: Copper cabling is generally more affordable than fiber optic cabling. Consider your budget while ensuring the chosen cabling meets the necessary performance requirements.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Compatibility: Ensure that the selected cabling is compatible with the networking equipment and protocols being used within the data center.</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Ultimately, the choice of cabling for a data center depends on the specific requirements and goals of the organization. It is often beneficial to consult with cabling professionals or data center experts to determine the most suitable cabling solution for your data center infrastructure</a:t>
            </a: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12</a:t>
            </a:fld>
            <a:endParaRPr lang="en-US">
              <a:solidFill>
                <a:prstClr val="black"/>
              </a:solidFill>
              <a:latin typeface="Calibri"/>
            </a:endParaRPr>
          </a:p>
        </p:txBody>
      </p:sp>
    </p:spTree>
    <p:extLst>
      <p:ext uri="{BB962C8B-B14F-4D97-AF65-F5344CB8AC3E}">
        <p14:creationId xmlns:p14="http://schemas.microsoft.com/office/powerpoint/2010/main" val="197349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1984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Cabling development in data centers is driven by the need for higher bandwidth, faster speeds, improved reliability, and increased flexibility. Here are some key cabling development directions for data centers: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Higher Speeds: As data centers continue to handle increasing amounts of traffic, there is a demand for higher-speed cabling solutions. For example, advancements in fiber optic cabling, such as the development of OM5 (Wideband Multimode Fiber), enable higher speeds of 40G, 100G, and beyond.</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Fiber Optic Dominance: Fiber optic cabling is becoming increasingly prevalent in data centers due to its superior performance, longer reach, and higher bandwidth capabilities. As data centers require faster and more reliable connections, the adoption of fiber optic cabling is expected to grow.</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Migration to Single-mode Fiber: As data centers expand and distances between equipment increase, there is a shift towards single-mode fiber (SMF). SMF provides greater reach and higher bandwidth capacity, making it suitable for long-haul applications and connections between data centers.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Higher Density and Flexibility: Data centers are becoming more dense and compact, requiring cabling solutions that can accommodate a higher number of connections in a limited space. High-density cabling solutions, such as MPO/MTP connectors and ribbon fiber cables, are being developed to address this need.</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Power over Ethernet (PoE): With the proliferation of Internet of Things (IoT) devices and the need for power delivery to various equipment, PoE is gaining importance in data centers. Cabling development is focusing on supporting higher power levels and more efficient power delivery over Ethernet cables.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Cable Management and Modularity: Effective cable management is crucial for maintaining an organized and efficient data center environment. Development efforts are focused on creating modular and flexible cabling systems that simplify installation, reconfiguration, and maintenance processes.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7. Enhanced Testing and Monitoring: With the increasing complexity of data center cabling, there is a need for advanced testing and monitoring solutions. Development efforts are focused on creating tools and technologies that can accurately test and monitor the performance of cabling infrastructure, ensuring optimal signal quality and identifying potential issues.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8. Energy Efficiency: Cabling development is also focused on improving energy efficiency within data centers. Efforts are being made to reduce power consumption and heat generation in cabling systems, contributing to overall energy savings in the data center environment.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These cabling development directions aim to address the evolving needs of data centers, enabling them to handle higher data volumes, faster speeds, and greater reliability. Organizations should stay updated on these developments to adopt the most suitable cabling solutions for their data center infrastructure</a:t>
            </a: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13</a:t>
            </a:fld>
            <a:endParaRPr lang="en-US">
              <a:solidFill>
                <a:prstClr val="black"/>
              </a:solidFill>
              <a:latin typeface="Calibri"/>
            </a:endParaRPr>
          </a:p>
        </p:txBody>
      </p:sp>
    </p:spTree>
    <p:extLst>
      <p:ext uri="{BB962C8B-B14F-4D97-AF65-F5344CB8AC3E}">
        <p14:creationId xmlns:p14="http://schemas.microsoft.com/office/powerpoint/2010/main" val="1291754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1984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The Cat 6A (Category 6A) standard is commonly used in data centers to provide high-speed and reliable network connectivity. Here are some key aspects of the Cat 6A standard for data centers: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Bandwidth and Data Rates: Cat 6A supports data rates of up to 10 Gigabits per second (10Gbps) over a distance of 100 meters. It provides sufficient bandwidth for demanding data center applications, including cloud computing, virtualization, and high-performance computing.</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Enhanced Performance: Cat 6A features improved specifications compared to its predecessor, Cat 6. It has stricter crosstalk and noise requirements, which reduce interference and ensure better signal quality, resulting in higher network performance and reliability.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Cable Construction: Cat 6A cables typically have four individually shielded twisted pairs (</a:t>
            </a:r>
            <a:r>
              <a:rPr lang="pl-PL" kern="0" dirty="0">
                <a:ea typeface="Times New Roman" panose="02020603050405020304" pitchFamily="18" charset="0"/>
                <a:cs typeface="Courier New" panose="02070309020205020404" pitchFamily="49" charset="0"/>
              </a:rPr>
              <a:t>U</a:t>
            </a:r>
            <a:r>
              <a:rPr lang="en-US" kern="0" dirty="0">
                <a:ea typeface="Times New Roman" panose="02020603050405020304" pitchFamily="18" charset="0"/>
                <a:cs typeface="Courier New" panose="02070309020205020404" pitchFamily="49" charset="0"/>
              </a:rPr>
              <a:t>/FTP</a:t>
            </a:r>
            <a:r>
              <a:rPr lang="pl-PL" kern="0" dirty="0">
                <a:ea typeface="Times New Roman" panose="02020603050405020304" pitchFamily="18" charset="0"/>
                <a:cs typeface="Courier New" panose="02070309020205020404" pitchFamily="49" charset="0"/>
              </a:rPr>
              <a:t>)</a:t>
            </a:r>
            <a:r>
              <a:rPr lang="en-US" kern="0" dirty="0">
                <a:ea typeface="Times New Roman" panose="02020603050405020304" pitchFamily="18" charset="0"/>
                <a:cs typeface="Courier New" panose="02070309020205020404" pitchFamily="49" charset="0"/>
              </a:rPr>
              <a:t> or an overall shielded construction (S/</a:t>
            </a:r>
            <a:r>
              <a:rPr lang="pl-PL" kern="0" dirty="0">
                <a:ea typeface="Times New Roman" panose="02020603050405020304" pitchFamily="18" charset="0"/>
                <a:cs typeface="Courier New" panose="02070309020205020404" pitchFamily="49" charset="0"/>
              </a:rPr>
              <a:t>F</a:t>
            </a:r>
            <a:r>
              <a:rPr lang="en-US" kern="0" dirty="0">
                <a:ea typeface="Times New Roman" panose="02020603050405020304" pitchFamily="18" charset="0"/>
                <a:cs typeface="Courier New" panose="02070309020205020404" pitchFamily="49" charset="0"/>
              </a:rPr>
              <a:t>TP). The shielding helps to minimize alien crosstalk and external electromagnetic interference, which is crucial in data center environments with high-density cabling.</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Connector Compatibility: Cat 6A cables use RJ45 connectors, which are compatible with standard Ethernet ports commonly found in data center network equipment, such as switches, routers, and servers.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Power Over Ethernet (PoE) Support: Cat 6A cables can also support Power over Ethernet applications, including PoE and PoE+ (802.3af and 802.3at standards). This allows for the simultaneous transmission of data and power over the same cable, facilitating the deployment of network devices such as IP cameras, wireless access points, and VoIP phones.</a:t>
            </a:r>
            <a:r>
              <a:rPr lang="pl-PL" kern="0" dirty="0">
                <a:ea typeface="Times New Roman" panose="02020603050405020304" pitchFamily="18" charset="0"/>
                <a:cs typeface="Courier New" panose="02070309020205020404" pitchFamily="49" charset="0"/>
              </a:rPr>
              <a:t> </a:t>
            </a:r>
            <a:r>
              <a:rPr lang="en-US" kern="0" dirty="0">
                <a:ea typeface="Times New Roman" panose="02020603050405020304" pitchFamily="18" charset="0"/>
                <a:cs typeface="Courier New" panose="02070309020205020404" pitchFamily="49" charset="0"/>
              </a:rPr>
              <a:t>Cat 6A is the recommended platform for PoE by all standardization organizations.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Standards Compliance: Cat 6A cables and components must meet industry standards, such as TIA-568, ISO/IEC 11801, and ANSI/TIA-1152. Compliance with these standards ensures interoperability, performance, and compatibility with other networking equipment.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Cat 6A provides a robust and future-proof cabling solution for data centers, offering high-speed and reliable connectivity required for modern data center applications. However, it's important to consult with cabling professionals and follow the specific guidelines and recommendations of the cabling manufacturer to ensure proper installation and adherence to the Cat 6A standard in your data center</a:t>
            </a: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14</a:t>
            </a:fld>
            <a:endParaRPr lang="en-US">
              <a:solidFill>
                <a:prstClr val="black"/>
              </a:solidFill>
              <a:latin typeface="Calibri"/>
            </a:endParaRPr>
          </a:p>
        </p:txBody>
      </p:sp>
    </p:spTree>
    <p:extLst>
      <p:ext uri="{BB962C8B-B14F-4D97-AF65-F5344CB8AC3E}">
        <p14:creationId xmlns:p14="http://schemas.microsoft.com/office/powerpoint/2010/main" val="138262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1984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Cat 6a cable harnesses are preassembled cables that consist of multiple Cat 6a cables terminated with connectors on both ends. These cable harnesses are designed to provide a plug-and-play solution for network installations, saving time and effort required for on-site cable termination.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Here are a few key features and benefits of </a:t>
            </a: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Cat 6a cable harnesses: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High-performance: Cat 6a cables support data transmission at speeds up to 10 Gigabit Ethernet, making them suitable for high-bandwidth applications and networks that require fast and reliable data transfer.</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Easy installation: </a:t>
            </a: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cable harnesses come with connectors already terminated on both ends, eliminating the need for on-site termination. This simplifies the installation process, reduces the chances of errors, and saves time on the job site.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Customizable lengths: Cable harnesses can be tailored to specific length requirements, ensuring that they fit perfectly within the installation environment. This helps to minimize cable clutter and ensures efficient cable management.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Quality and reliability: </a:t>
            </a: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cable harnesses are typically factory-assembled, ensuring consistent quality and reliable performance. These cables are tested before leaving the factory, guaranteeing that they meet or exceed industry standards.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Flexibility: Cable harnesses can be designed with various connector types, such as RJ45, to accommodate different network equipment and infrastructure. This allows for seamless integration into existing network setups.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Future-proofing: Cat 6a cables provide higher performance and improved signal integrity compared to Cat 6 cables, making them a suitable choice for future network upgrades and expansions. </a:t>
            </a: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cable harnesses ensure that the network infrastructure is capable of supporting future bandwidth requirements.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r>
              <a:rPr lang="en-US" kern="0" dirty="0" err="1">
                <a:ea typeface="Times New Roman" panose="02020603050405020304" pitchFamily="18" charset="0"/>
                <a:cs typeface="Courier New" panose="02070309020205020404" pitchFamily="49" charset="0"/>
              </a:rPr>
              <a:t>Preterminated</a:t>
            </a:r>
            <a:r>
              <a:rPr lang="en-US" kern="0" dirty="0">
                <a:ea typeface="Times New Roman" panose="02020603050405020304" pitchFamily="18" charset="0"/>
                <a:cs typeface="Courier New" panose="02070309020205020404" pitchFamily="49" charset="0"/>
              </a:rPr>
              <a:t> Cat 6a cable harnesses are commonly used in data centers, enterprise networks, and other applications where quick and reliable network installations are required. They provide a convenient and efficient solution for connecting network devices, ensuring optimal performance and reducing installation time.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15</a:t>
            </a:fld>
            <a:endParaRPr lang="en-US">
              <a:solidFill>
                <a:prstClr val="black"/>
              </a:solidFill>
              <a:latin typeface="Calibri"/>
            </a:endParaRPr>
          </a:p>
        </p:txBody>
      </p:sp>
    </p:spTree>
    <p:extLst>
      <p:ext uri="{BB962C8B-B14F-4D97-AF65-F5344CB8AC3E}">
        <p14:creationId xmlns:p14="http://schemas.microsoft.com/office/powerpoint/2010/main" val="182676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1984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Angled patch panels are a type of high-density solution commonly used in data centers. They are designed with a slight angle or orientation to optimize cable management and improve airflow within the rack. Here are some key features and benefits of angled patch panels: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Space Optimization: Angled patch panels allow for better space utilization within the rack. The angled design allows the patch cords to be routed neatly along the side of the panel, reducing cable congestion and minimizing the amount of space required for cable management.</a:t>
            </a:r>
            <a:r>
              <a:rPr lang="pl-PL" kern="0" dirty="0">
                <a:ea typeface="Times New Roman" panose="02020603050405020304" pitchFamily="18" charset="0"/>
                <a:cs typeface="Courier New" panose="02070309020205020404" pitchFamily="49" charset="0"/>
              </a:rPr>
              <a:t> </a:t>
            </a:r>
            <a:r>
              <a:rPr lang="en-US" kern="0" dirty="0">
                <a:ea typeface="Times New Roman" panose="02020603050405020304" pitchFamily="18" charset="0"/>
                <a:cs typeface="Courier New" panose="02070309020205020404" pitchFamily="49" charset="0"/>
              </a:rPr>
              <a:t>The use of angle panels makes it possible to dispense with the use of horizontal cable organizers between panels.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Improved Cable Management: The angled orientation of the patch panel helps in organizing and managing the patch cords. The cables can be easily routed to the vertical cable management or pathway, keeping them organized and preventing tangling or accidental disconnections.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Enhanced Airflow: By routing the patch cords along the side of the angled patch panel, the airflow within the rack is improved. This helps in maintaining optimal cooling for the network equipment, reducing the risk of overheating and improving overall system performance and reliability.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Increased Port Density: Angled patch panels typically support a higher number of ports compared to traditional flat patch panels. This allows for higher port density in the same amount of rack space, making them suitable for data centers with limited space availability.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Easy Identification: Angled patch panels often feature clear labeling and color-coded ports, making it easier to identify and manage the connections. This helps in reducing errors during maintenance and troubleshooting activities.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When considering angled patch panels, it's important to ensure compatibility with the specific requirements of your network infrastructure. Consulting with cabling professionals or data center experts can help determine the most suitable solution and ensure proper installation and cable management practices.</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Calibri" panose="020F0502020204030204" pitchFamily="34"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100" dirty="0">
                <a:ea typeface="Calibri" panose="020F0502020204030204" pitchFamily="34" charset="0"/>
                <a:cs typeface="Arial" panose="020B0604020202020204" pitchFamily="34" charset="0"/>
              </a:rPr>
              <a:t>We offer two types of angle panels shown in the photos. The first has an angled faceplate design while the second has a straight faceplate, but the ports are angled.</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16</a:t>
            </a:fld>
            <a:endParaRPr lang="en-US">
              <a:solidFill>
                <a:prstClr val="black"/>
              </a:solidFill>
              <a:latin typeface="Calibri"/>
            </a:endParaRPr>
          </a:p>
        </p:txBody>
      </p:sp>
    </p:spTree>
    <p:extLst>
      <p:ext uri="{BB962C8B-B14F-4D97-AF65-F5344CB8AC3E}">
        <p14:creationId xmlns:p14="http://schemas.microsoft.com/office/powerpoint/2010/main" val="2178718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177800"/>
            <a:ext cx="6140450" cy="3454400"/>
          </a:xfrm>
        </p:spPr>
      </p:sp>
      <p:sp>
        <p:nvSpPr>
          <p:cNvPr id="3" name="Notes Placeholder 2"/>
          <p:cNvSpPr>
            <a:spLocks noGrp="1"/>
          </p:cNvSpPr>
          <p:nvPr>
            <p:ph type="body" idx="1"/>
          </p:nvPr>
        </p:nvSpPr>
        <p:spPr>
          <a:xfrm>
            <a:off x="708343" y="3645877"/>
            <a:ext cx="5679440" cy="5587434"/>
          </a:xfrm>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High-density copper patch panels are network infrastructure components used for terminating and organizing copper cables in a compact and space-efficient manner. These patch panels are designed to accommodate a larger number of ports within a limited physical space, allowing for higher port density in network racks or cabinets.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Here are some key features and benefits of high-density copper patch panels: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Port density: High-density patch panels are specifically designed to maximize the number of ports in a given space. They typically feature a higher number of ports per rack unit (U), allowing for more efficient use of rack space and reducing the need for additional racks or cabinets.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Space-saving design: These patch panels are compact and often feature a vertical orientation, which helps save valuable rack space. They are ideal for installations where space is limited, such as data centers or telecom rooms.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Cable management: High-density patch panels often incorporate built-in cable management features, such as cable rings, guides, and pathways. These features help organize and route cables neatly, reducing clutter and improving airflow within the rack.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Ease of installation: Many high-density patch panels feature tool-less termination options, making installation quick and straightforward. They may also include color-coded or labeled ports for easy identification and troubleshooting.</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Compatibility: These patch panels are typically designed to support a wide range of copper cable types, such as Cat 5e, Cat 6, Cat 6a, and even higher-grade cables. They can be used for a variety of network applications, including Ethernet, voice, and data.</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Scalability: High-density patch panels provide scalability for future network expansions. They can easily accommodate additional ports or modules as the network grows, allowing for seamless upgrades without major infrastructure changes.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It's important to note that high-density copper patch panels may require appropriate cable management and routing considerations to ensure efficient airflow, maintain signal integrity, and minimize crosstalk or interference between cables. Proper planning and design are essential for maximizing the benefits of high-density patch panels in network installations.</a:t>
            </a: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17</a:t>
            </a:fld>
            <a:endParaRPr lang="en-US">
              <a:solidFill>
                <a:prstClr val="black"/>
              </a:solidFill>
              <a:latin typeface="Calibri"/>
            </a:endParaRPr>
          </a:p>
        </p:txBody>
      </p:sp>
    </p:spTree>
    <p:extLst>
      <p:ext uri="{BB962C8B-B14F-4D97-AF65-F5344CB8AC3E}">
        <p14:creationId xmlns:p14="http://schemas.microsoft.com/office/powerpoint/2010/main" val="1933324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When it comes to Cat 6A solutions, one consideration is the choice between 26 AWG and 28 AWG patch cords. Here's a comparison of these two options: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Wire Gauge: AWG stands for American Wire Gauge, which indicates the size of the wire conductor. In this case, 26 AWG and 28 AWG represent different wire thicknesses.</a:t>
            </a:r>
            <a:r>
              <a:rPr lang="pl-PL" kern="0" dirty="0">
                <a:ea typeface="Times New Roman" panose="02020603050405020304" pitchFamily="18" charset="0"/>
                <a:cs typeface="Courier New" panose="02070309020205020404" pitchFamily="49" charset="0"/>
              </a:rPr>
              <a:t> </a:t>
            </a:r>
            <a:r>
              <a:rPr lang="en-US" kern="0" dirty="0">
                <a:ea typeface="Times New Roman" panose="02020603050405020304" pitchFamily="18" charset="0"/>
                <a:cs typeface="Courier New" panose="02070309020205020404" pitchFamily="49" charset="0"/>
              </a:rPr>
              <a:t>Note that the larger the number, the smaller the diameter of the conductor.</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Performance: In terms of performance, both 26 AWG and 28 AWG patch cords can meet the requirements of Cat 6A standards, which specify support for 10 Gigabit Ethernet over distances up to 100 meters. Both options are capable of delivering the necessary bandwidth and signal integrity for high-speed data transmission.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Flexibility and Space: 28 AWG patch cords are thinner and more flexible compared to 26 AWG. This can be advantageous in situations where space is limited, such as in densely populated data center racks or cabinets. The smaller diameter of 28 AWG cords allows for easier cable management and improved airflow.</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Signal Loss: Due to the thicker conductor, 26 AWG patch cords generally have lower electrical resistance compared to 28 AWG cords. This can result in slightly less signal loss over longer cable runs, which may be beneficial in certain scenarios where longer distances are involved.</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Calibri" panose="020F0502020204030204" pitchFamily="34"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pl-PL" kern="0" dirty="0">
                <a:ea typeface="Calibri" panose="020F0502020204030204" pitchFamily="34" charset="0"/>
                <a:cs typeface="Courier New" panose="02070309020205020404" pitchFamily="49" charset="0"/>
              </a:rPr>
              <a:t>5. </a:t>
            </a:r>
            <a:r>
              <a:rPr lang="en-US" kern="0" dirty="0">
                <a:ea typeface="Calibri" panose="020F0502020204030204" pitchFamily="34" charset="0"/>
                <a:cs typeface="Courier New" panose="02070309020205020404" pitchFamily="49" charset="0"/>
              </a:rPr>
              <a:t>PoE - due to the thinner conductor, the resistance of 28AWG cables is higher. This has a significant impact not only on the signal loss but also on the voltage drop, and thus the increase in the heat released. This will be especially important if you use these cables for PoE operation.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pl-PL" kern="0" dirty="0">
                <a:ea typeface="Times New Roman" panose="02020603050405020304" pitchFamily="18" charset="0"/>
                <a:cs typeface="Courier New" panose="02070309020205020404" pitchFamily="49" charset="0"/>
              </a:rPr>
              <a:t>6</a:t>
            </a:r>
            <a:r>
              <a:rPr lang="en-US" kern="0" dirty="0">
                <a:ea typeface="Times New Roman" panose="02020603050405020304" pitchFamily="18" charset="0"/>
                <a:cs typeface="Courier New" panose="02070309020205020404" pitchFamily="49" charset="0"/>
              </a:rPr>
              <a:t>. Cost: 28 AWG patch cords are typically less expensive than 26 AWG cords. This cost difference can be a consideration when deploying large quantities of patch cords in a data center or network infrastructure.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Ultimately, the choice between 26 AWG and 28 AWG patch cords for Cat 6A solutions depends on specific requirements, including space limitations, installation preferences, and budget considerations. It's recommended to consult with cabling professionals or follow the recommendations of the cabling manufacturer to ensure compatibility and optimal performance for your specific application.</a:t>
            </a:r>
            <a:endParaRPr lang="pl-PL" kern="1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18</a:t>
            </a:fld>
            <a:endParaRPr lang="en-US">
              <a:solidFill>
                <a:prstClr val="black"/>
              </a:solidFill>
              <a:latin typeface="Calibri"/>
            </a:endParaRPr>
          </a:p>
        </p:txBody>
      </p:sp>
    </p:spTree>
    <p:extLst>
      <p:ext uri="{BB962C8B-B14F-4D97-AF65-F5344CB8AC3E}">
        <p14:creationId xmlns:p14="http://schemas.microsoft.com/office/powerpoint/2010/main" val="2165958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High-density fiber optic patch panels are particularly useful in data center environments where space optimization and efficient cable management are crucial. These patch panels allow data centers to accommodate a larger number of fiber optic connections within limited rack space. Here are some key considerations for high-density fiber optic patch panels in data centers: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Port density: High-density patch panels are designed to provide a higher number of fiber optic ports per rack unit (U). Look for patch panels that offer maximum port density to make the most efficient use of limited rack space.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Modular design: </a:t>
            </a:r>
            <a:r>
              <a:rPr lang="pl-PL" kern="0" dirty="0" err="1">
                <a:ea typeface="Times New Roman" panose="02020603050405020304" pitchFamily="18" charset="0"/>
                <a:cs typeface="Courier New" panose="02070309020205020404" pitchFamily="49" charset="0"/>
              </a:rPr>
              <a:t>Choose</a:t>
            </a:r>
            <a:r>
              <a:rPr lang="en-US" kern="0" dirty="0">
                <a:ea typeface="Times New Roman" panose="02020603050405020304" pitchFamily="18" charset="0"/>
                <a:cs typeface="Courier New" panose="02070309020205020404" pitchFamily="49" charset="0"/>
              </a:rPr>
              <a:t> patch panels with a modular design that allows for easy insertion and removal of fiber optic cassettes or modules. This modular approach simplifies installation, upgrades, and maintenance in data center environments where flexibility and scalability are essential.</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Fiber optic connector compatibility: Consider the types of fiber optic connectors commonly used in your data center environment. Popular connector types such as LC, SC, or MPO/MTP should be supported by the patch panels to ensure compatibility with existing fiber optic infrastructure.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Cable management features: High-density patch panels should include built-in cable management features to facilitate proper cable routing and organization. These features can include cable trays, fiber management panels, or bend radius control mechanisms. Effective cable management is crucial in data centers to ensure signal integrity and prevent cable </a:t>
            </a:r>
            <a:r>
              <a:rPr lang="pl-PL" kern="0" dirty="0">
                <a:ea typeface="Times New Roman" panose="02020603050405020304" pitchFamily="18" charset="0"/>
                <a:cs typeface="Courier New" panose="02070309020205020404" pitchFamily="49" charset="0"/>
              </a:rPr>
              <a:t>mess</a:t>
            </a:r>
            <a:r>
              <a:rPr lang="en-US" kern="0" dirty="0">
                <a:ea typeface="Times New Roman" panose="02020603050405020304" pitchFamily="18" charset="0"/>
                <a:cs typeface="Courier New" panose="02070309020205020404" pitchFamily="49" charset="0"/>
              </a:rPr>
              <a: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Fiber optic performance: Verify that the patch panels meet or exceed the performance requirements of your data center network. This includes considerations such as fiber optic cable type (single-mode or multimode), performance specifications (e.g., OM3, OM4, OS2), and compatibility with the desired data transmission speeds.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Integration with data center infrastructure: Ensure that the high-density patch panels can seamlessly integrate with other data center infrastructure components such as racks, cabinets, and fiber optic enclosures. Compatibility with industry-standard rack sizes and mounting options is essential for easy installation and maintenance.</a:t>
            </a:r>
            <a:r>
              <a:rPr lang="pl-PL" kern="0" dirty="0">
                <a:ea typeface="Times New Roman" panose="02020603050405020304" pitchFamily="18" charset="0"/>
                <a:cs typeface="Courier New" panose="02070309020205020404" pitchFamily="49" charset="0"/>
              </a:rPr>
              <a:t> </a:t>
            </a:r>
            <a:r>
              <a:rPr lang="en-US" kern="0" dirty="0">
                <a:ea typeface="Times New Roman" panose="02020603050405020304" pitchFamily="18" charset="0"/>
                <a:cs typeface="Courier New" panose="02070309020205020404" pitchFamily="49" charset="0"/>
              </a:rPr>
              <a:t>An example is front patch cable organizers, which can force the front racks of a cabinet backwards.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7. Labeling and identification: </a:t>
            </a:r>
            <a:r>
              <a:rPr lang="pl-PL" kern="0" dirty="0" err="1">
                <a:ea typeface="Times New Roman" panose="02020603050405020304" pitchFamily="18" charset="0"/>
                <a:cs typeface="Courier New" panose="02070309020205020404" pitchFamily="49" charset="0"/>
              </a:rPr>
              <a:t>Choose</a:t>
            </a:r>
            <a:r>
              <a:rPr lang="en-US" kern="0" dirty="0">
                <a:ea typeface="Times New Roman" panose="02020603050405020304" pitchFamily="18" charset="0"/>
                <a:cs typeface="Courier New" panose="02070309020205020404" pitchFamily="49" charset="0"/>
              </a:rPr>
              <a:t> patch panels that provide clear labeling and identification options for easy identification and troubleshooting. Clear port labeling and color-coding can help streamline cable management and minimize errors in large-scale data center environments.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By considering these factors, data centers can select high-density fiber optic patch panels that optimize space, enhance cable management, and support scalability for future growth and network expansion.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1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19</a:t>
            </a:fld>
            <a:endParaRPr lang="en-US">
              <a:solidFill>
                <a:prstClr val="black"/>
              </a:solidFill>
              <a:latin typeface="Calibri"/>
            </a:endParaRPr>
          </a:p>
        </p:txBody>
      </p:sp>
    </p:spTree>
    <p:extLst>
      <p:ext uri="{BB962C8B-B14F-4D97-AF65-F5344CB8AC3E}">
        <p14:creationId xmlns:p14="http://schemas.microsoft.com/office/powerpoint/2010/main" val="1513846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2</a:t>
            </a:fld>
            <a:endParaRPr lang="en-US"/>
          </a:p>
        </p:txBody>
      </p:sp>
    </p:spTree>
    <p:extLst>
      <p:ext uri="{BB962C8B-B14F-4D97-AF65-F5344CB8AC3E}">
        <p14:creationId xmlns:p14="http://schemas.microsoft.com/office/powerpoint/2010/main" val="2699868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MPO (Multi-Fiber Push-On) solutions are widely used in data centers for high-density fiber optic connectivity. MPO connectors provide a compact and efficient way to connect multiple fibers in a single connector, reducing the amount of space required for fiber optic connections. Here are some MPO solutions commonly used in data centers: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MPO Patch Cables: MPO patch cables are pre-terminated fiber optic cables with MPO connectors on both ends. They allow for quick and easy connection between MPO patch panels, MPO cassettes, or other MPO-compatible devices. MPO patch cables are available in different fiber types (single-mode or multimode) and can support various transmission speeds.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MPO Patch Panels: MPO patch panels are designed to accommodate MPO connectors and provide a centralized termination point for multiple fibers. They typically have high port density, allowing for the termination of a large number of MPO patch cables in a compact space. MPO patch panels often feature modular designs, allowing for easy installation, maintenance, and scalability.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MPO Cassettes: MPO cassettes are modular units that provide a transition from MPO connectors to individual LC or SC connectors. They are often used in high-density applications where individual fiber connections are required. MPO cassettes can be easily inserted into MPO patch panels or enclosures, providing flexibility and enabling quick changes or additions to the network.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4. MPO Trunk Cables: MPO trunk cables are multi-fiber cables with MPO connectors on both ends. They are used to establish connections between MPO patch panels or MPO cassettes located in different areas of the data center. MPO trunk cables are available in various fiber types, fiber counts, and lengths, allowing for efficient and flexible connectivity options.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MPO Breakout Cables: MPO breakout cables are multi-fiber cables that transition from an MPO connector to individual LC or SC connectors. They are used to connect MPO equipment to devices with traditional LC or SC interfaces, such as switches, routers, or servers. MPO breakout cables provide a convenient solution for connecting MPO-based systems to individual fiber optic components.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MPO solutions offer advantages in terms of high-density connectivity, rapid deployment, and simplified cable management in data center environments. They enable efficient use of rack space, facilitate quick and easy installations, and support future scalability and flexibility.</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Calibri" panose="020F0502020204030204" pitchFamily="34"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100" dirty="0">
                <a:ea typeface="Calibri" panose="020F0502020204030204" pitchFamily="34" charset="0"/>
                <a:cs typeface="Arial" panose="020B0604020202020204" pitchFamily="34" charset="0"/>
              </a:rPr>
              <a:t>An extremely important issue with MPO solutions is polarization. Details on this can be found in our materials on the customer support portal, which I will talk about in the next part of my lecture.</a:t>
            </a:r>
            <a:endParaRPr lang="pl-PL" kern="1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20</a:t>
            </a:fld>
            <a:endParaRPr lang="en-US">
              <a:solidFill>
                <a:prstClr val="black"/>
              </a:solidFill>
              <a:latin typeface="Calibri"/>
            </a:endParaRPr>
          </a:p>
        </p:txBody>
      </p:sp>
    </p:spTree>
    <p:extLst>
      <p:ext uri="{BB962C8B-B14F-4D97-AF65-F5344CB8AC3E}">
        <p14:creationId xmlns:p14="http://schemas.microsoft.com/office/powerpoint/2010/main" val="428639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An optical trace cable assembly, also known as an optical tracing cable or fiber optic tracer, is a specialized fiber optic cable assembly used for identifying and tracing specific fibers within a larger fiber optic network. It is typically used in situations where there is a need to locate and identify specific fibers in complex or crowded fiber optic installations.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Here are some key features and uses of optical trace cable assemblies: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Construction: An optical trace cable assembly consists of a standard fiber optic cable with additional elements that enable tracing and identification. These elements can include unique colors, patterns, or markings on the cable jacket, or specialized connectors that are easily distinguishable from standard connectors.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Identification: Optical trace cable assemblies are designed to be easily identifiable among other cables in the network. The unique colors or markings on the cable jacket help technicians quickly locate and visually distinguish the traced fibers from the rest of the fibers in the network.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Tracing capability: Optical trace cable assemblies allow technicians to trace specific fibers within a larger fiber optic network. This is particularly useful in situations where there are numerous fibers in a cable bundle or when dealing with complex network configurations. The traced fibers can be easily followed and identified throughout the network.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Testing and troubleshooting: Optical trace cable assemblies are valuable tools for testing and troubleshooting fiber optic networks. By tracing specific fibers, technicians can verify connectivity, confirm correct routing, and identify any faults or issues in the network.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Documentation and maintenance: Optical trace cable assemblies aid in maintaining accurate documentation of fiber optic networks. By using traced fibers, network documentation can be updated and maintained more efficiently, reducing errors and improving network management.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It's important to note that optical trace cable assemblies are typically customized or specially ordered to meet specific requirements. The unique identification features and tracing capabilities can be tailored to the needs of a particular network or installation.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Overall, optical trace cable assemblies provide a practical solution for locating and identifying specific fibers within a fiber optic network, making network management, testing, and troubleshooting more efficient and accurate</a:t>
            </a:r>
            <a:endParaRPr lang="pl-PL" kern="1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21</a:t>
            </a:fld>
            <a:endParaRPr lang="en-US">
              <a:solidFill>
                <a:prstClr val="black"/>
              </a:solidFill>
              <a:latin typeface="Calibri"/>
            </a:endParaRPr>
          </a:p>
        </p:txBody>
      </p:sp>
    </p:spTree>
    <p:extLst>
      <p:ext uri="{BB962C8B-B14F-4D97-AF65-F5344CB8AC3E}">
        <p14:creationId xmlns:p14="http://schemas.microsoft.com/office/powerpoint/2010/main" val="2055030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Data center cabinets, also known as server cabinets or racks, are specialized enclosures designed to house and organize network equipment, servers, and other IT infrastructure components in a data center environment. These cabinets provide a secure and controlled environment for the equipment, ensuring proper airflow, cable management, and physical security.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Here are some key features and considerations for data center cabinets: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Size and form factor: Data center cabinets come in various sizes and form factors, typically measured in rack units (U). The most common sizes are 42U and 45U, but cabinets can range from smaller sizes like 6U or 12U to larger sizes like 52U or more. The size of the cabinet depends on the amount of equipment it needs to accommodate.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Mounting options: Cabinets can support different mounting options, such as front or rear mounting, as well as adjustable rails for flexible equipment installation. Cabinets may also have additional features like slide-out or rotating rails for easier access to equipment during installation or maintenance.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Cooling and ventilation: Data center cabinets are designed to provide proper airflow and cooling to prevent equipment overheating. They typically have perforated front and rear doors, as well as optional fans, fans trays, or built-in cooling systems to ensure efficient airflow through the cabinet.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Cable management: Cabinets often include cable management features, such as cable trays, cable management rings, or vertical cable managers. These features help organize and route cables neatly, reducing cable clutter and improving airflow and maintenance access.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Security: Cabinets offer physical security for the equipment housed within them. They can have lockable doors, side panels, and access policies to restrict unauthorized access. Cabinets may also have built-in sensors or alarms to detect and alert in the event of tampering or unauthorized access attempts.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Power distribution: Cabinets may include power distribution units (PDUs) for efficient power management and distribution to the equipment. PDUs can provide power monitoring, remote power control, and surge protection features.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7. Modular and scalable design: Some cabinets have a modular design, allowing for easy expansion or reconfiguration of the cabinet as the data center's needs evolve. Modular cabinets can accommodate additional shelves, drawers, or accessories to support future equipment requirements.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8. Cable entry points: Cabinets typically have multiple cable entry points, such as top, bottom, or rear, to allow for easy cable routing and connectivity to the equipment.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9. Rack accessories: Various rack accessories, such as shelves, drawers, cable management panels, or blanking panels, can be added to cabinets to optimize storage, organization, and airflow management within the cabinet.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When selecting data center cabinets, it's important to consider factors such as equipment density, power requirements, cooling needs, cable management, and future scalability. Proper planning and design of cabinets are crucial to ensure efficient and reliable operation of the data center infrastructure.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100" dirty="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22</a:t>
            </a:fld>
            <a:endParaRPr lang="en-US">
              <a:solidFill>
                <a:prstClr val="black"/>
              </a:solidFill>
              <a:latin typeface="Calibri"/>
            </a:endParaRPr>
          </a:p>
        </p:txBody>
      </p:sp>
    </p:spTree>
    <p:extLst>
      <p:ext uri="{BB962C8B-B14F-4D97-AF65-F5344CB8AC3E}">
        <p14:creationId xmlns:p14="http://schemas.microsoft.com/office/powerpoint/2010/main" val="2195236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Vertical cable management is a crucial component of organizing and managing cables in data centers or server rooms. It involves the use of various tools and techniques to route and organize cables along the vertical space within racks or cabinets. Here are some key aspects and benefits of vertical cable management: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Cable Organization: Vertical cable management helps to keep cables organized and separated, reducing the risk of tangling or accidental disconnections. It allows for neat and orderly routing of cables from the patch panels or network switches to the equipment or servers within the rack.</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Improved Airflow: Proper vertical cable management ensures that cables are routed away from the front and rear of the equipment, allowing for unobstructed airflow. This helps to maintain optimal cooling within the rack, reducing the risk of overheating and improving the performance and lifespan of the network equipment.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Easy Access and Maintenance: Well-implemented vertical cable management provides clear pathways for accessing and maintaining the equipment within the rack. It allows for easy identification and tracing of cables, simplifying troubleshooting and minimizing downtime.</a:t>
            </a:r>
            <a:endParaRPr lang="pl-PL" kern="0" dirty="0">
              <a:ea typeface="Times New Roman" panose="02020603050405020304" pitchFamily="18" charset="0"/>
              <a:cs typeface="Courier New" panose="02070309020205020404" pitchFamily="49" charset="0"/>
            </a:endParaRPr>
          </a:p>
          <a:p>
            <a:pPr defTabSz="990478">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defRPr/>
            </a:pPr>
            <a:endParaRPr lang="pl-PL" kern="0" dirty="0">
              <a:ea typeface="Times New Roman" panose="02020603050405020304" pitchFamily="18" charset="0"/>
              <a:cs typeface="Courier New" panose="02070309020205020404" pitchFamily="49" charset="0"/>
            </a:endParaRPr>
          </a:p>
          <a:p>
            <a:pPr defTabSz="990478">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defRPr/>
            </a:pPr>
            <a:r>
              <a:rPr lang="en-US" kern="0" dirty="0">
                <a:ea typeface="Times New Roman" panose="02020603050405020304" pitchFamily="18" charset="0"/>
                <a:cs typeface="Courier New" panose="02070309020205020404" pitchFamily="49" charset="0"/>
              </a:rPr>
              <a:t>6. Aesthetics and Safety: Proper cable management improves the overall appearance of the data center or server room, giving it a professional and organized look. It also reduces the risk of tripping hazards by keeping cables off the floor and out of walkways.</a:t>
            </a:r>
            <a:endParaRPr lang="pl-PL" kern="0" dirty="0">
              <a:ea typeface="Times New Roman" panose="02020603050405020304" pitchFamily="18" charset="0"/>
              <a:cs typeface="Courier New" panose="02070309020205020404" pitchFamily="49" charset="0"/>
            </a:endParaRPr>
          </a:p>
          <a:p>
            <a:pPr defTabSz="990478">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defRPr/>
            </a:pPr>
            <a:endParaRPr lang="pl-PL" kern="0" dirty="0">
              <a:ea typeface="Times New Roman" panose="02020603050405020304" pitchFamily="18" charset="0"/>
              <a:cs typeface="Courier New" panose="02070309020205020404" pitchFamily="49" charset="0"/>
            </a:endParaRPr>
          </a:p>
          <a:p>
            <a:pPr defTabSz="990478">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defRPr/>
            </a:pPr>
            <a:r>
              <a:rPr lang="en-US" kern="0" dirty="0">
                <a:ea typeface="Times New Roman" panose="02020603050405020304" pitchFamily="18" charset="0"/>
                <a:cs typeface="Courier New" panose="02070309020205020404" pitchFamily="49" charset="0"/>
              </a:rPr>
              <a:t>5. Scalability and Flexibility: Vertical cable management systems are designed to accommodate a range of cable sizes and quantities. They can be easily adjusted or expanded to accommodate future growth or changes in the network infrastructure.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Cable Protection: Vertical cable management solutions such as cable managers, vertical cable trays, or ducts help to protect cables from damage or accidental disconnections. They provide physical support and prevent excessive bending or strain on the cables, ensuring their longevity and reliability.</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When implementing vertical cable management, it's important to consider factors such as the quantity and types of cables, the layout of the rack or cabinet, and the specific needs of the network infrastructure. Utilizing cable management accessories such as vertical cable managers, cable rings, or cable trays can help achieve an efficient and effective vertical cable management system. Consulting with cabling professionals or data center experts can provide valuable insights and guidance for implementing vertical cable management in your specific environment.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en-US" dirty="0"/>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23</a:t>
            </a:fld>
            <a:endParaRPr lang="en-US">
              <a:solidFill>
                <a:prstClr val="black"/>
              </a:solidFill>
              <a:latin typeface="Calibri"/>
            </a:endParaRPr>
          </a:p>
        </p:txBody>
      </p:sp>
    </p:spTree>
    <p:extLst>
      <p:ext uri="{BB962C8B-B14F-4D97-AF65-F5344CB8AC3E}">
        <p14:creationId xmlns:p14="http://schemas.microsoft.com/office/powerpoint/2010/main" val="2660283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24</a:t>
            </a:fld>
            <a:endParaRPr lang="en-US"/>
          </a:p>
        </p:txBody>
      </p:sp>
    </p:spTree>
    <p:extLst>
      <p:ext uri="{BB962C8B-B14F-4D97-AF65-F5344CB8AC3E}">
        <p14:creationId xmlns:p14="http://schemas.microsoft.com/office/powerpoint/2010/main" val="36282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25</a:t>
            </a:fld>
            <a:endParaRPr lang="en-US"/>
          </a:p>
        </p:txBody>
      </p:sp>
    </p:spTree>
    <p:extLst>
      <p:ext uri="{BB962C8B-B14F-4D97-AF65-F5344CB8AC3E}">
        <p14:creationId xmlns:p14="http://schemas.microsoft.com/office/powerpoint/2010/main" val="4126872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When designing cabling for a data center, several factors should be considered:</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 Bandwidth requirements: Determine the current and future bandwidth needs of the data center to choose cables that can support the required data transfer rates.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2. Cable type: Select the appropriate cable type based on the specific requirements of the data center, such as copper or fiber optic cables. Fiber optic cables are generally preferred for their higher bandwidth and longer transmission distances.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Cable density: Consider the number of cables that need to be accommodated in the data center and plan for sufficient cable density. This includes selecting the appropriate cable management systems and racks to organize and support the cables.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Scalability: Design the cabling infrastructure with scalability in mind, allowing for future expansion and the addition of new equipment or technologies.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Cable routing: Plan the routing of cables to minimize interference, ensure proper airflow, and reduce the risk of accidental damage. Separate power and data cables to avoid electromagnetic interference.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6. Cable length: Determine the maximum cable lengths needed for each connection and ensure that the chosen cables can meet these requirements. Excessive cable lengths can lead to signal degradation.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7. Cable labeling and documentation: Implement a clear labeling system for cables to facilitate troubleshooting and maintenance. Document the cabling layout and keep it up to date for future reference.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8. Cable redundancy: Consider implementing redundant cabling paths to ensure high availability and minimize downtime in case of cable failures.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9. Cable management: Plan for proper cable management, including cable trays, racks, and patch panels, to keep cables organized, easily accessible, and minimize cable congestion.</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10. Compliance and standards: Ensure that the cabling design complies with industry standards and regulations, such as TIA/EIA and ISO/IEC standards, to maintain compatibility and interoperability with other equipment and systems.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By considering these factors, you can design a cabling infrastructure that meets the specific needs of the data center, ensures high performance, and allows for future growth and flexibility.</a:t>
            </a:r>
            <a:endParaRPr lang="pl-PL" kern="100" dirty="0">
              <a:ea typeface="Calibri" panose="020F0502020204030204" pitchFamily="34" charset="0"/>
              <a:cs typeface="Arial" panose="020B0604020202020204" pitchFamily="34" charset="0"/>
            </a:endParaRPr>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26</a:t>
            </a:fld>
            <a:endParaRPr lang="en-US"/>
          </a:p>
        </p:txBody>
      </p:sp>
    </p:spTree>
    <p:extLst>
      <p:ext uri="{BB962C8B-B14F-4D97-AF65-F5344CB8AC3E}">
        <p14:creationId xmlns:p14="http://schemas.microsoft.com/office/powerpoint/2010/main" val="3949645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Molex, as a leading provider of connectivity solutions, offers a range of services and support to customers in designing, installing, and servicing data centers (DCs). Here are some ways Molex supports customers in these areas: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1. Design support: Molex provides design support to customers during the planning and design phase of their data center projects. This includes collaborating with customers to understand their specific requirements and challenges, and offering expert guidance on selecting the right connectivity solutions, such as fiber optic cables, connectors, and patch panels, based on their needs. Molex also offers design tools, resources, and technical documentation to assist in the design process.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2. Installation support: Molex offers installation support to ensure a smooth and efficient deployment of connectivity solutions within data centers. This includes providing installation guidelines, best practices, and training resources to help customers properly install and terminate fiber optic cables, connect and configure network components, and ensure optimal performance and reliability. Molex may also provide on-site support or collaborate with authorized installation partners to assist with installation if required.</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3. Service and support: Molex offers ongoing service and support to customers to address any issues or challenges they may encounter with their data center connectivity solutions. This includes technical support through dedicated customer service teams, online resources, and troubleshooting guides. Molex also provides warranty coverage and replacement services for its products, ensuring customers have access to reliable support throughout the lifecycle of their data center infrastructure.</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4. Customization and integration: Molex understands that each data center has unique requirements and configurations. As such, Molex offers customization options to tailor connectivity solutions to specific customer needs. This can include custom cable assemblies, connectors, or other components designed to integrate seamlessly within the customer's data center environment. Molex's engineering and design teams work closely with customers to develop and deliver customized solutions that meet their exact specifications.</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5. Future-proofing and scalability: Molex is committed to helping customers future-proof their data center infrastructure and ensure scalability. Molex offers solutions that support higher data speeds, increased bandwidth, and evolving industry standards. This enables customers to adapt and upgrade their data center connectivity as their requirements change or technology advances, minimizing disruptions and maximizing the longevity of their investments.</a:t>
            </a:r>
            <a:endParaRPr lang="pl-PL" kern="0" dirty="0">
              <a:ea typeface="Times New Roman" panose="02020603050405020304" pitchFamily="18" charset="0"/>
              <a:cs typeface="Courier New" panose="02070309020205020404" pitchFamily="49" charset="0"/>
            </a:endParaRPr>
          </a:p>
          <a:p>
            <a:pPr algn="l"/>
            <a:endParaRPr lang="pl-PL" kern="0" dirty="0">
              <a:ea typeface="Calibri" panose="020F0502020204030204" pitchFamily="34" charset="0"/>
              <a:cs typeface="Courier New" panose="02070309020205020404" pitchFamily="49" charset="0"/>
            </a:endParaRPr>
          </a:p>
          <a:p>
            <a:pPr algn="l"/>
            <a:r>
              <a:rPr lang="pl-PL" kern="0" dirty="0">
                <a:ea typeface="Calibri" panose="020F0502020204030204" pitchFamily="34" charset="0"/>
                <a:cs typeface="Courier New" panose="02070309020205020404" pitchFamily="49" charset="0"/>
              </a:rPr>
              <a:t>6. </a:t>
            </a:r>
            <a:r>
              <a:rPr lang="pl-PL" dirty="0"/>
              <a:t>With design and </a:t>
            </a:r>
            <a:r>
              <a:rPr lang="pl-PL" dirty="0" err="1"/>
              <a:t>manufacturing</a:t>
            </a:r>
            <a:r>
              <a:rPr lang="pl-PL" dirty="0"/>
              <a:t> </a:t>
            </a:r>
            <a:r>
              <a:rPr lang="pl-PL" dirty="0" err="1"/>
              <a:t>facilities</a:t>
            </a:r>
            <a:r>
              <a:rPr lang="pl-PL" dirty="0"/>
              <a:t> and </a:t>
            </a:r>
            <a:r>
              <a:rPr lang="en-US" dirty="0"/>
              <a:t>sales teams around the world,</a:t>
            </a:r>
            <a:r>
              <a:rPr lang="pl-PL" dirty="0"/>
              <a:t> </a:t>
            </a:r>
            <a:r>
              <a:rPr lang="en-US" dirty="0"/>
              <a:t>we are able to draw on global</a:t>
            </a:r>
            <a:r>
              <a:rPr lang="pl-PL" dirty="0"/>
              <a:t> market </a:t>
            </a:r>
            <a:r>
              <a:rPr lang="pl-PL" dirty="0" err="1"/>
              <a:t>intelligence</a:t>
            </a:r>
            <a:r>
              <a:rPr lang="pl-PL" dirty="0"/>
              <a:t> to </a:t>
            </a:r>
            <a:r>
              <a:rPr lang="pl-PL" dirty="0" err="1"/>
              <a:t>develop</a:t>
            </a:r>
            <a:r>
              <a:rPr lang="pl-PL" dirty="0"/>
              <a:t> </a:t>
            </a:r>
            <a:r>
              <a:rPr lang="en-US" dirty="0"/>
              <a:t>products to meet the needs of</a:t>
            </a:r>
            <a:r>
              <a:rPr lang="pl-PL" dirty="0"/>
              <a:t> </a:t>
            </a:r>
            <a:r>
              <a:rPr lang="pl-PL" dirty="0" err="1"/>
              <a:t>tomorrow</a:t>
            </a:r>
            <a:r>
              <a:rPr lang="pl-PL" dirty="0"/>
              <a:t>, </a:t>
            </a:r>
            <a:r>
              <a:rPr lang="pl-PL" dirty="0" err="1"/>
              <a:t>today</a:t>
            </a:r>
            <a:r>
              <a:rPr lang="pl-PL" dirty="0"/>
              <a:t>.</a:t>
            </a:r>
            <a:endParaRPr lang="pl-PL" kern="100" dirty="0">
              <a:ea typeface="Calibri" panose="020F0502020204030204" pitchFamily="34" charset="0"/>
              <a:cs typeface="Arial" panose="020B0604020202020204" pitchFamily="34"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 </a:t>
            </a:r>
            <a:endParaRPr lang="pl-PL" kern="0" dirty="0">
              <a:ea typeface="Times New Roman" panose="02020603050405020304" pitchFamily="18" charset="0"/>
              <a:cs typeface="Courier New" panose="02070309020205020404" pitchFamily="49" charset="0"/>
            </a:endParaRPr>
          </a:p>
          <a:p>
            <a:pPr>
              <a:lnSpc>
                <a:spcPct val="107000"/>
              </a:lnSpc>
              <a:spcAft>
                <a:spcPts val="867"/>
              </a:spcAft>
              <a:tabLst>
                <a:tab pos="630054" algn="l"/>
                <a:tab pos="1260108" algn="l"/>
                <a:tab pos="1890162" algn="l"/>
                <a:tab pos="2520216" algn="l"/>
                <a:tab pos="3150271" algn="l"/>
                <a:tab pos="3780325" algn="l"/>
                <a:tab pos="4410379" algn="l"/>
                <a:tab pos="5040433" algn="l"/>
                <a:tab pos="5670487" algn="l"/>
                <a:tab pos="6300541" algn="l"/>
                <a:tab pos="6930595" algn="l"/>
                <a:tab pos="7560649" algn="l"/>
                <a:tab pos="8190703" algn="l"/>
                <a:tab pos="8820758" algn="l"/>
                <a:tab pos="9450812" algn="l"/>
                <a:tab pos="10080866" algn="l"/>
              </a:tabLst>
            </a:pPr>
            <a:r>
              <a:rPr lang="en-US" kern="0" dirty="0">
                <a:ea typeface="Times New Roman" panose="02020603050405020304" pitchFamily="18" charset="0"/>
                <a:cs typeface="Courier New" panose="02070309020205020404" pitchFamily="49" charset="0"/>
              </a:rPr>
              <a:t>Overall, Molex aims to be a trusted partner for customers in the design, installation, and servicing of data centers. By providing comprehensive support, customization options, ongoing service, and future-proof solutions, Molex helps customers optimize the performance, efficiency, and reliability of their data center connectivity.</a:t>
            </a:r>
            <a:endParaRPr lang="pl-PL" kern="100" dirty="0">
              <a:ea typeface="Calibri" panose="020F0502020204030204" pitchFamily="34" charset="0"/>
              <a:cs typeface="Arial" panose="020B0604020202020204" pitchFamily="34" charset="0"/>
            </a:endParaRPr>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27</a:t>
            </a:fld>
            <a:endParaRPr lang="en-US"/>
          </a:p>
        </p:txBody>
      </p:sp>
    </p:spTree>
    <p:extLst>
      <p:ext uri="{BB962C8B-B14F-4D97-AF65-F5344CB8AC3E}">
        <p14:creationId xmlns:p14="http://schemas.microsoft.com/office/powerpoint/2010/main" val="2343153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r>
              <a:rPr lang="en-US" dirty="0"/>
              <a:t>One way to support customers in the process of designing, installing and servicing cabling for data centers is through a </a:t>
            </a:r>
            <a:r>
              <a:rPr lang="pl-PL" dirty="0"/>
              <a:t>Molex </a:t>
            </a:r>
            <a:r>
              <a:rPr lang="en-US" dirty="0"/>
              <a:t>support portal.</a:t>
            </a:r>
            <a:endParaRPr lang="pl-PL" dirty="0"/>
          </a:p>
          <a:p>
            <a:endParaRPr lang="pl-PL" dirty="0"/>
          </a:p>
          <a:p>
            <a:r>
              <a:rPr lang="pl-PL" dirty="0"/>
              <a:t>1. </a:t>
            </a:r>
            <a:r>
              <a:rPr lang="en-GB" dirty="0"/>
              <a:t>The key function of CSP is to enable you to become a Business Associate (either CI or SI), renew your existing Business Associate status, take training, or apply for a warranty.  The forms to do these are all accessed either through the "Forms" menu at the top of the CSP screen or by using the "Fast Access" buttons across the top of the </a:t>
            </a:r>
            <a:r>
              <a:rPr lang="en-GB" dirty="0" err="1"/>
              <a:t>homescreen</a:t>
            </a:r>
            <a:r>
              <a:rPr lang="en-GB" dirty="0"/>
              <a:t>.</a:t>
            </a:r>
          </a:p>
          <a:p>
            <a:endParaRPr lang="en-GB" dirty="0"/>
          </a:p>
          <a:p>
            <a:r>
              <a:rPr lang="en-GB" dirty="0"/>
              <a:t>The forms you can access from here are:</a:t>
            </a:r>
          </a:p>
          <a:p>
            <a:pPr marL="185715" indent="-185715">
              <a:buFont typeface="Arial" panose="020B0604020202020204" pitchFamily="34" charset="0"/>
              <a:buChar char="•"/>
            </a:pPr>
            <a:r>
              <a:rPr lang="en-GB" dirty="0"/>
              <a:t>Business Associate</a:t>
            </a:r>
          </a:p>
          <a:p>
            <a:pPr marL="185715" indent="-185715">
              <a:buFont typeface="Arial" panose="020B0604020202020204" pitchFamily="34" charset="0"/>
              <a:buChar char="•"/>
            </a:pPr>
            <a:r>
              <a:rPr lang="en-GB" dirty="0"/>
              <a:t>Training</a:t>
            </a:r>
          </a:p>
          <a:p>
            <a:pPr marL="185715" indent="-185715">
              <a:buFont typeface="Arial" panose="020B0604020202020204" pitchFamily="34" charset="0"/>
              <a:buChar char="•"/>
            </a:pPr>
            <a:r>
              <a:rPr lang="en-GB" dirty="0"/>
              <a:t>Warranty Application</a:t>
            </a:r>
          </a:p>
          <a:p>
            <a:pPr marL="185715" indent="-185715">
              <a:buFont typeface="Arial" panose="020B0604020202020204" pitchFamily="34" charset="0"/>
              <a:buChar char="•"/>
            </a:pPr>
            <a:r>
              <a:rPr lang="en-GB" dirty="0"/>
              <a:t>Helpdesk</a:t>
            </a:r>
          </a:p>
          <a:p>
            <a:pPr marL="185715" indent="-185715">
              <a:buFont typeface="Arial" panose="020B0604020202020204" pitchFamily="34" charset="0"/>
              <a:buChar char="•"/>
            </a:pPr>
            <a:r>
              <a:rPr lang="en-GB" dirty="0"/>
              <a:t>MIIM Registration</a:t>
            </a:r>
          </a:p>
          <a:p>
            <a:endParaRPr lang="pl-PL" dirty="0"/>
          </a:p>
          <a:p>
            <a:r>
              <a:rPr lang="pl-PL" dirty="0"/>
              <a:t>2. </a:t>
            </a:r>
            <a:r>
              <a:rPr lang="en-GB" dirty="0"/>
              <a:t>We provide a complete set of tools primarily aimed at Consultants and Designers who wish to specify Molex in their bids and create BoM's easily.  </a:t>
            </a:r>
          </a:p>
          <a:p>
            <a:r>
              <a:rPr lang="en-GB" dirty="0"/>
              <a:t>There is everything here from Proposal Generators through to Site Overview Survey tools (an extremely useful one!) and part number generators and decoders.</a:t>
            </a:r>
          </a:p>
          <a:p>
            <a:endParaRPr lang="pl-PL" dirty="0"/>
          </a:p>
          <a:p>
            <a:pPr defTabSz="990478">
              <a:defRPr/>
            </a:pPr>
            <a:r>
              <a:rPr lang="pl-PL" dirty="0"/>
              <a:t>3. </a:t>
            </a:r>
            <a:r>
              <a:rPr lang="en-GB" dirty="0"/>
              <a:t>We aim to provide documentation of value to assist installers to do their jobs well and ensure they comply with all Standards and best practices, and minimise their chances of any issues with Warranty submissions.  Technical Bulletins are a great resource to achieve this.</a:t>
            </a:r>
          </a:p>
          <a:p>
            <a:endParaRPr lang="pl-PL" dirty="0"/>
          </a:p>
          <a:p>
            <a:pPr defTabSz="990478"/>
            <a:r>
              <a:rPr lang="pl-PL" dirty="0"/>
              <a:t>4. </a:t>
            </a:r>
            <a:r>
              <a:rPr lang="en-GB" dirty="0"/>
              <a:t>The CSP is our primary method of delivering training.  Training access is granted by completing a Training Request form for the desired course.  A complete guide to all our courses is available directly from the CSP homepage.</a:t>
            </a:r>
          </a:p>
          <a:p>
            <a:endParaRPr lang="pl-PL" dirty="0"/>
          </a:p>
          <a:p>
            <a:pPr defTabSz="990478"/>
            <a:r>
              <a:rPr lang="pl-PL" dirty="0"/>
              <a:t>5. </a:t>
            </a:r>
            <a:r>
              <a:rPr lang="en-GB" dirty="0"/>
              <a:t>We work hard to keep you up to date with anything you might be interested in via our news feed.</a:t>
            </a:r>
          </a:p>
          <a:p>
            <a:endParaRPr lang="pl-PL" dirty="0"/>
          </a:p>
          <a:p>
            <a:r>
              <a:rPr lang="pl-PL" dirty="0"/>
              <a:t>6</a:t>
            </a:r>
            <a:r>
              <a:rPr lang="en-GB" dirty="0"/>
              <a:t>.</a:t>
            </a:r>
            <a:r>
              <a:rPr lang="pl-PL" dirty="0"/>
              <a:t> </a:t>
            </a:r>
            <a:r>
              <a:rPr lang="en-US" dirty="0"/>
              <a:t>We offer access to lectures that discuss in detail selected issues in the field of structured cabling. You may be particularly interested in the topic of polarization in MPO connections or PoE issues.</a:t>
            </a:r>
            <a:endParaRPr lang="en-GB" dirty="0"/>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28</a:t>
            </a:fld>
            <a:endParaRPr lang="en-US"/>
          </a:p>
        </p:txBody>
      </p:sp>
    </p:spTree>
    <p:extLst>
      <p:ext uri="{BB962C8B-B14F-4D97-AF65-F5344CB8AC3E}">
        <p14:creationId xmlns:p14="http://schemas.microsoft.com/office/powerpoint/2010/main" val="1522332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defTabSz="990478"/>
            <a:r>
              <a:rPr lang="en-US" kern="100" dirty="0">
                <a:ea typeface="Calibri" panose="020F0502020204030204" pitchFamily="34" charset="0"/>
                <a:cs typeface="Arial" panose="020B0604020202020204" pitchFamily="34" charset="0"/>
              </a:rPr>
              <a:t>As I mentioned earlier, one of the elements of our support is the warranty program.</a:t>
            </a:r>
            <a:endParaRPr lang="pl-PL" kern="100" dirty="0">
              <a:ea typeface="Calibri" panose="020F0502020204030204" pitchFamily="34" charset="0"/>
              <a:cs typeface="Arial" panose="020B0604020202020204" pitchFamily="34" charset="0"/>
            </a:endParaRPr>
          </a:p>
          <a:p>
            <a:pPr defTabSz="990478"/>
            <a:endParaRPr lang="pl-PL" kern="100" dirty="0">
              <a:ea typeface="Calibri" panose="020F0502020204030204" pitchFamily="34" charset="0"/>
              <a:cs typeface="Arial" panose="020B0604020202020204" pitchFamily="34" charset="0"/>
            </a:endParaRPr>
          </a:p>
          <a:p>
            <a:pPr defTabSz="990478"/>
            <a:r>
              <a:rPr lang="en-US" kern="100" dirty="0">
                <a:ea typeface="Calibri" panose="020F0502020204030204" pitchFamily="34" charset="0"/>
                <a:cs typeface="Arial" panose="020B0604020202020204" pitchFamily="34" charset="0"/>
              </a:rPr>
              <a:t>A structured cabling warranty is important for several reasons. Firstly, it provides assurance and peace of mind to the customer that the cabling installation has been done correctly and meets industry standards. It guarantees that the cabling system will perform reliably and efficiently for a specified period of time.</a:t>
            </a:r>
            <a:br>
              <a:rPr lang="en-US" kern="100" dirty="0">
                <a:ea typeface="Calibri" panose="020F0502020204030204" pitchFamily="34" charset="0"/>
                <a:cs typeface="Arial" panose="020B0604020202020204" pitchFamily="34" charset="0"/>
              </a:rPr>
            </a:br>
            <a:br>
              <a:rPr lang="en-US" kern="100" dirty="0">
                <a:ea typeface="Calibri" panose="020F0502020204030204" pitchFamily="34" charset="0"/>
                <a:cs typeface="Arial" panose="020B0604020202020204" pitchFamily="34" charset="0"/>
              </a:rPr>
            </a:br>
            <a:r>
              <a:rPr lang="en-US" kern="100" dirty="0">
                <a:ea typeface="Calibri" panose="020F0502020204030204" pitchFamily="34" charset="0"/>
                <a:cs typeface="Arial" panose="020B0604020202020204" pitchFamily="34" charset="0"/>
              </a:rPr>
              <a:t>Secondly, a warranty ensures that any potential issues or defects in the cabling system will be addressed and resolved by the manufacturer or installer at no additional cost to the customer. This can save both time and money in the event of any unforeseen problems.</a:t>
            </a:r>
            <a:br>
              <a:rPr lang="en-US" kern="100" dirty="0">
                <a:ea typeface="Calibri" panose="020F0502020204030204" pitchFamily="34" charset="0"/>
                <a:cs typeface="Arial" panose="020B0604020202020204" pitchFamily="34" charset="0"/>
              </a:rPr>
            </a:br>
            <a:endParaRPr lang="pl-PL" kern="100" dirty="0">
              <a:ea typeface="Calibri" panose="020F0502020204030204" pitchFamily="34" charset="0"/>
              <a:cs typeface="Arial" panose="020B0604020202020204" pitchFamily="34" charset="0"/>
            </a:endParaRPr>
          </a:p>
          <a:p>
            <a:pPr defTabSz="990478"/>
            <a:r>
              <a:rPr lang="en-US" kern="100" dirty="0">
                <a:ea typeface="Calibri" panose="020F0502020204030204" pitchFamily="34" charset="0"/>
                <a:cs typeface="Arial" panose="020B0604020202020204" pitchFamily="34" charset="0"/>
              </a:rPr>
              <a:t>Warranties can be claimed by Certified Installers, who must periodically renew Molex training courses to keep them up to date with current standards, products and installation practices.</a:t>
            </a:r>
            <a:br>
              <a:rPr lang="en-US" kern="100" dirty="0">
                <a:ea typeface="Calibri" panose="020F0502020204030204" pitchFamily="34" charset="0"/>
                <a:cs typeface="Arial" panose="020B0604020202020204" pitchFamily="34" charset="0"/>
              </a:rPr>
            </a:br>
            <a:br>
              <a:rPr lang="en-US" kern="100" dirty="0">
                <a:ea typeface="Calibri" panose="020F0502020204030204" pitchFamily="34" charset="0"/>
                <a:cs typeface="Arial" panose="020B0604020202020204" pitchFamily="34" charset="0"/>
              </a:rPr>
            </a:br>
            <a:r>
              <a:rPr lang="en-US" kern="100" dirty="0">
                <a:ea typeface="Calibri" panose="020F0502020204030204" pitchFamily="34" charset="0"/>
                <a:cs typeface="Arial" panose="020B0604020202020204" pitchFamily="34" charset="0"/>
              </a:rPr>
              <a:t>Overall, a structured cabling warranty provides a level of protection and support for the customer, ensuring the reliability and longevity of their cabling infrastructure.</a:t>
            </a:r>
            <a:endParaRPr lang="pl-PL" kern="100" dirty="0">
              <a:ea typeface="Calibri" panose="020F0502020204030204" pitchFamily="34" charset="0"/>
              <a:cs typeface="Arial" panose="020B0604020202020204" pitchFamily="34" charset="0"/>
            </a:endParaRPr>
          </a:p>
          <a:p>
            <a:pPr defTabSz="990478"/>
            <a:endParaRPr lang="pl-PL" kern="100" dirty="0">
              <a:ea typeface="Calibri" panose="020F0502020204030204" pitchFamily="34" charset="0"/>
              <a:cs typeface="Arial" panose="020B0604020202020204" pitchFamily="34" charset="0"/>
            </a:endParaRPr>
          </a:p>
          <a:p>
            <a:pPr defTabSz="990478"/>
            <a:r>
              <a:rPr lang="en-US" kern="100" dirty="0">
                <a:ea typeface="Calibri" panose="020F0502020204030204" pitchFamily="34" charset="0"/>
                <a:cs typeface="Arial" panose="020B0604020202020204" pitchFamily="34" charset="0"/>
              </a:rPr>
              <a:t>Molex offers a 25-year warranty program that covers products, system performance and support for network applications.</a:t>
            </a:r>
            <a:r>
              <a:rPr lang="pl-PL" kern="100" dirty="0">
                <a:ea typeface="Calibri" panose="020F0502020204030204" pitchFamily="34" charset="0"/>
                <a:cs typeface="Arial" panose="020B0604020202020204" pitchFamily="34" charset="0"/>
              </a:rPr>
              <a:t> </a:t>
            </a:r>
            <a:r>
              <a:rPr lang="en-US" kern="100" dirty="0">
                <a:ea typeface="Calibri" panose="020F0502020204030204" pitchFamily="34" charset="0"/>
                <a:cs typeface="Arial" panose="020B0604020202020204" pitchFamily="34" charset="0"/>
              </a:rPr>
              <a:t>It is also the only one in the market to offer warranty support for AV, PoE and </a:t>
            </a:r>
            <a:r>
              <a:rPr lang="en-US" kern="100" dirty="0" err="1">
                <a:ea typeface="Calibri" panose="020F0502020204030204" pitchFamily="34" charset="0"/>
                <a:cs typeface="Arial" panose="020B0604020202020204" pitchFamily="34" charset="0"/>
              </a:rPr>
              <a:t>WiFi</a:t>
            </a:r>
            <a:r>
              <a:rPr lang="en-US" kern="100" dirty="0">
                <a:ea typeface="Calibri" panose="020F0502020204030204" pitchFamily="34" charset="0"/>
                <a:cs typeface="Arial" panose="020B0604020202020204" pitchFamily="34" charset="0"/>
              </a:rPr>
              <a:t> applications.</a:t>
            </a:r>
            <a:endParaRPr lang="pl-PL" kern="100" dirty="0">
              <a:ea typeface="Calibri" panose="020F0502020204030204" pitchFamily="34" charset="0"/>
              <a:cs typeface="Arial" panose="020B0604020202020204" pitchFamily="34" charset="0"/>
            </a:endParaRPr>
          </a:p>
          <a:p>
            <a:pPr defTabSz="990478"/>
            <a:endParaRPr lang="pl-PL" kern="100" dirty="0">
              <a:ea typeface="Calibri" panose="020F0502020204030204" pitchFamily="34" charset="0"/>
              <a:cs typeface="Arial" panose="020B0604020202020204" pitchFamily="34" charset="0"/>
            </a:endParaRPr>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29</a:t>
            </a:fld>
            <a:endParaRPr lang="en-US"/>
          </a:p>
        </p:txBody>
      </p:sp>
    </p:spTree>
    <p:extLst>
      <p:ext uri="{BB962C8B-B14F-4D97-AF65-F5344CB8AC3E}">
        <p14:creationId xmlns:p14="http://schemas.microsoft.com/office/powerpoint/2010/main" val="301636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r>
              <a:rPr lang="en-US" dirty="0">
                <a:solidFill>
                  <a:schemeClr val="tx1"/>
                </a:solidFill>
              </a:rPr>
              <a:t>- For more than 80 years, Molex has been making innovation history</a:t>
            </a:r>
          </a:p>
          <a:p>
            <a:r>
              <a:rPr lang="en-US" dirty="0">
                <a:solidFill>
                  <a:schemeClr val="tx1"/>
                </a:solidFill>
              </a:rPr>
              <a:t>- It’s in our DNA, and continuously supported by new acquisitions, ideas and talent</a:t>
            </a:r>
          </a:p>
          <a:p>
            <a:r>
              <a:rPr lang="en-US" dirty="0">
                <a:solidFill>
                  <a:schemeClr val="tx1"/>
                </a:solidFill>
              </a:rPr>
              <a:t> </a:t>
            </a:r>
          </a:p>
          <a:p>
            <a:r>
              <a:rPr lang="en-US" dirty="0">
                <a:solidFill>
                  <a:schemeClr val="tx1"/>
                </a:solidFill>
              </a:rPr>
              <a:t>To mention the highlights:</a:t>
            </a:r>
          </a:p>
          <a:p>
            <a:r>
              <a:rPr lang="en-US" dirty="0">
                <a:solidFill>
                  <a:schemeClr val="tx1"/>
                </a:solidFill>
              </a:rPr>
              <a:t>- We began in 1938 as a family-owned business making moldable thermoplastic. </a:t>
            </a:r>
          </a:p>
          <a:p>
            <a:r>
              <a:rPr lang="en-US" dirty="0">
                <a:solidFill>
                  <a:schemeClr val="tx1"/>
                </a:solidFill>
              </a:rPr>
              <a:t>	- This is where the name “Molex” comes from.</a:t>
            </a:r>
          </a:p>
          <a:p>
            <a:r>
              <a:rPr lang="en-US" dirty="0">
                <a:solidFill>
                  <a:schemeClr val="tx1"/>
                </a:solidFill>
              </a:rPr>
              <a:t>- In the 40s, we designed the first molded terminal blocks for GE stoves</a:t>
            </a:r>
          </a:p>
          <a:p>
            <a:r>
              <a:rPr lang="en-US" dirty="0">
                <a:solidFill>
                  <a:schemeClr val="tx1"/>
                </a:solidFill>
              </a:rPr>
              <a:t>- Then came push-button switches for vending machines in the 50s</a:t>
            </a:r>
          </a:p>
          <a:p>
            <a:r>
              <a:rPr lang="en-US" dirty="0">
                <a:solidFill>
                  <a:schemeClr val="tx1"/>
                </a:solidFill>
              </a:rPr>
              <a:t>- In the 80s, we helped usher in the video age with miniature interconnects for video recording</a:t>
            </a:r>
          </a:p>
          <a:p>
            <a:r>
              <a:rPr lang="en-US" dirty="0">
                <a:solidFill>
                  <a:schemeClr val="tx1"/>
                </a:solidFill>
              </a:rPr>
              <a:t>- Our ability to innovate leaped forward in 2013, when we were acquired by Koch and had access to new financial strength and resources</a:t>
            </a:r>
          </a:p>
          <a:p>
            <a:r>
              <a:rPr lang="en-US" dirty="0">
                <a:solidFill>
                  <a:schemeClr val="tx1"/>
                </a:solidFill>
              </a:rPr>
              <a:t>- By the 2000s, we were making acquisitions that rapidly expanded our innovation portfolio — Oplink, Phillips-Medisize and Laird Connected Vehicle Solutions. </a:t>
            </a:r>
          </a:p>
          <a:p>
            <a:r>
              <a:rPr lang="en-US" dirty="0">
                <a:solidFill>
                  <a:schemeClr val="tx1"/>
                </a:solidFill>
              </a:rPr>
              <a:t>- The Phillips-Medisize acquisition helped us move further into healthcare and reinforce our commitment to improving lives</a:t>
            </a:r>
          </a:p>
        </p:txBody>
      </p:sp>
      <p:sp>
        <p:nvSpPr>
          <p:cNvPr id="4" name="Slide Number Placeholder 3"/>
          <p:cNvSpPr>
            <a:spLocks noGrp="1"/>
          </p:cNvSpPr>
          <p:nvPr>
            <p:ph type="sldNum" sz="quarter" idx="10"/>
          </p:nvPr>
        </p:nvSpPr>
        <p:spPr/>
        <p:txBody>
          <a:bodyPr/>
          <a:lstStyle/>
          <a:p>
            <a:pPr defTabSz="990478">
              <a:defRPr/>
            </a:pPr>
            <a:fld id="{346B39EC-3F05-0544-BB7A-3D7B59B0CA7B}" type="slidenum">
              <a:rPr lang="en-US">
                <a:solidFill>
                  <a:prstClr val="black"/>
                </a:solidFill>
                <a:latin typeface="Calibri"/>
              </a:rPr>
              <a:pPr defTabSz="990478">
                <a:defRPr/>
              </a:pPr>
              <a:t>3</a:t>
            </a:fld>
            <a:endParaRPr lang="en-US" dirty="0">
              <a:solidFill>
                <a:prstClr val="black"/>
              </a:solidFill>
              <a:latin typeface="Calibri"/>
            </a:endParaRPr>
          </a:p>
        </p:txBody>
      </p:sp>
    </p:spTree>
    <p:extLst>
      <p:ext uri="{BB962C8B-B14F-4D97-AF65-F5344CB8AC3E}">
        <p14:creationId xmlns:p14="http://schemas.microsoft.com/office/powerpoint/2010/main" val="376769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30</a:t>
            </a:fld>
            <a:endParaRPr lang="en-US"/>
          </a:p>
        </p:txBody>
      </p:sp>
    </p:spTree>
    <p:extLst>
      <p:ext uri="{BB962C8B-B14F-4D97-AF65-F5344CB8AC3E}">
        <p14:creationId xmlns:p14="http://schemas.microsoft.com/office/powerpoint/2010/main" val="3005442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r>
              <a:rPr lang="en-US" dirty="0"/>
              <a:t>I would like to present Molex solutions for environmental parameter control and access control for cabinets.</a:t>
            </a:r>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31</a:t>
            </a:fld>
            <a:endParaRPr lang="en-US"/>
          </a:p>
        </p:txBody>
      </p:sp>
    </p:spTree>
    <p:extLst>
      <p:ext uri="{BB962C8B-B14F-4D97-AF65-F5344CB8AC3E}">
        <p14:creationId xmlns:p14="http://schemas.microsoft.com/office/powerpoint/2010/main" val="2465220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nSpc>
                <a:spcPct val="107000"/>
              </a:lnSpc>
              <a:spcAft>
                <a:spcPts val="1625"/>
              </a:spcAft>
            </a:pPr>
            <a:r>
              <a:rPr lang="en-US" kern="0" dirty="0">
                <a:ea typeface="Times New Roman" panose="02020603050405020304" pitchFamily="18" charset="0"/>
                <a:cs typeface="Arial" panose="020B0604020202020204" pitchFamily="34" charset="0"/>
              </a:rPr>
              <a:t>Environmental monitoring of data center cabinets is crucial to ensure the proper functioning and safety of the equipment housed within them. Here are some key aspects of environmental monitoring for data center cabinets: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a:tabLst>
                <a:tab pos="495239" algn="l"/>
              </a:tabLst>
            </a:pPr>
            <a:r>
              <a:rPr lang="pl-PL" b="1" kern="0" dirty="0" err="1">
                <a:ea typeface="Times New Roman" panose="02020603050405020304" pitchFamily="18" charset="0"/>
                <a:cs typeface="Arial" panose="020B0604020202020204" pitchFamily="34" charset="0"/>
              </a:rPr>
              <a:t>Temperature</a:t>
            </a:r>
            <a:r>
              <a:rPr lang="pl-PL" b="1" kern="0" dirty="0">
                <a:ea typeface="Times New Roman" panose="02020603050405020304" pitchFamily="18" charset="0"/>
                <a:cs typeface="Arial" panose="020B0604020202020204" pitchFamily="34" charset="0"/>
              </a:rPr>
              <a:t> and </a:t>
            </a:r>
            <a:r>
              <a:rPr lang="pl-PL" b="1" kern="0" dirty="0" err="1">
                <a:ea typeface="Times New Roman" panose="02020603050405020304" pitchFamily="18" charset="0"/>
                <a:cs typeface="Arial" panose="020B0604020202020204" pitchFamily="34" charset="0"/>
              </a:rPr>
              <a:t>Humidity</a:t>
            </a:r>
            <a:r>
              <a:rPr lang="pl-PL" b="1" kern="0" dirty="0">
                <a:ea typeface="Times New Roman" panose="02020603050405020304" pitchFamily="18" charset="0"/>
                <a:cs typeface="Arial" panose="020B0604020202020204" pitchFamily="34" charset="0"/>
              </a:rPr>
              <a:t> Monitoring</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Temperature Sensors</a:t>
            </a:r>
            <a:r>
              <a:rPr lang="en-US" kern="0" dirty="0">
                <a:ea typeface="Times New Roman" panose="02020603050405020304" pitchFamily="18" charset="0"/>
                <a:cs typeface="Arial" panose="020B0604020202020204" pitchFamily="34" charset="0"/>
              </a:rPr>
              <a:t>: Place temperature sensors inside the cabinet to monitor the internal temperature. </a:t>
            </a:r>
            <a:r>
              <a:rPr lang="pl-PL" kern="0" dirty="0" err="1">
                <a:ea typeface="Times New Roman" panose="02020603050405020304" pitchFamily="18" charset="0"/>
                <a:cs typeface="Arial" panose="020B0604020202020204" pitchFamily="34" charset="0"/>
              </a:rPr>
              <a:t>Ensure</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they</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are</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accurate</a:t>
            </a:r>
            <a:r>
              <a:rPr lang="pl-PL" kern="0" dirty="0">
                <a:ea typeface="Times New Roman" panose="02020603050405020304" pitchFamily="18" charset="0"/>
                <a:cs typeface="Arial" panose="020B0604020202020204" pitchFamily="34" charset="0"/>
              </a:rPr>
              <a:t> and </a:t>
            </a:r>
            <a:r>
              <a:rPr lang="pl-PL" kern="0" dirty="0" err="1">
                <a:ea typeface="Times New Roman" panose="02020603050405020304" pitchFamily="18" charset="0"/>
                <a:cs typeface="Arial" panose="020B0604020202020204" pitchFamily="34" charset="0"/>
              </a:rPr>
              <a:t>calibrated</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regularly</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Humidity Sensors</a:t>
            </a:r>
            <a:r>
              <a:rPr lang="en-US" kern="0" dirty="0">
                <a:ea typeface="Times New Roman" panose="02020603050405020304" pitchFamily="18" charset="0"/>
                <a:cs typeface="Arial" panose="020B0604020202020204" pitchFamily="34" charset="0"/>
              </a:rPr>
              <a:t>: Install humidity sensors to monitor humidity levels within the cabinet. </a:t>
            </a:r>
            <a:r>
              <a:rPr lang="pl-PL" kern="0" dirty="0" err="1">
                <a:ea typeface="Times New Roman" panose="02020603050405020304" pitchFamily="18" charset="0"/>
                <a:cs typeface="Arial" panose="020B0604020202020204" pitchFamily="34" charset="0"/>
              </a:rPr>
              <a:t>This</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helps</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prevent</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condensation</a:t>
            </a:r>
            <a:r>
              <a:rPr lang="pl-PL" kern="0" dirty="0">
                <a:ea typeface="Times New Roman" panose="02020603050405020304" pitchFamily="18" charset="0"/>
                <a:cs typeface="Arial" panose="020B0604020202020204" pitchFamily="34" charset="0"/>
              </a:rPr>
              <a:t> and </a:t>
            </a:r>
            <a:r>
              <a:rPr lang="pl-PL" kern="0" dirty="0" err="1">
                <a:ea typeface="Times New Roman" panose="02020603050405020304" pitchFamily="18" charset="0"/>
                <a:cs typeface="Arial" panose="020B0604020202020204" pitchFamily="34" charset="0"/>
              </a:rPr>
              <a:t>equipment</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damage</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Alerting</a:t>
            </a:r>
            <a:r>
              <a:rPr lang="en-US" kern="0" dirty="0">
                <a:ea typeface="Times New Roman" panose="02020603050405020304" pitchFamily="18" charset="0"/>
                <a:cs typeface="Arial" panose="020B0604020202020204" pitchFamily="34" charset="0"/>
              </a:rPr>
              <a:t>: Set up automated alerts for temperature and humidity thresholds. If conditions deviate from acceptable ranges, you should receive notifications in real-time.</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2"/>
              <a:tabLst>
                <a:tab pos="495239" algn="l"/>
              </a:tabLst>
            </a:pPr>
            <a:r>
              <a:rPr lang="pl-PL" b="1" kern="0" dirty="0" err="1">
                <a:ea typeface="Times New Roman" panose="02020603050405020304" pitchFamily="18" charset="0"/>
                <a:cs typeface="Arial" panose="020B0604020202020204" pitchFamily="34" charset="0"/>
              </a:rPr>
              <a:t>Airflow</a:t>
            </a:r>
            <a:r>
              <a:rPr lang="pl-PL" b="1" kern="0" dirty="0">
                <a:ea typeface="Times New Roman" panose="02020603050405020304" pitchFamily="18" charset="0"/>
                <a:cs typeface="Arial" panose="020B0604020202020204" pitchFamily="34" charset="0"/>
              </a:rPr>
              <a:t> and </a:t>
            </a:r>
            <a:r>
              <a:rPr lang="pl-PL" b="1" kern="0" dirty="0" err="1">
                <a:ea typeface="Times New Roman" panose="02020603050405020304" pitchFamily="18" charset="0"/>
                <a:cs typeface="Arial" panose="020B0604020202020204" pitchFamily="34" charset="0"/>
              </a:rPr>
              <a:t>Ventilation</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Airflow Sensors</a:t>
            </a:r>
            <a:r>
              <a:rPr lang="en-US" kern="0" dirty="0">
                <a:ea typeface="Times New Roman" panose="02020603050405020304" pitchFamily="18" charset="0"/>
                <a:cs typeface="Arial" panose="020B0604020202020204" pitchFamily="34" charset="0"/>
              </a:rPr>
              <a:t>: Use airflow sensors to monitor the circulation of air within the cabinet. Ensure that hot air is effectively exhausted, and cold air is distributed to maintain ideal equipment temperatures.</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Fan Control</a:t>
            </a:r>
            <a:r>
              <a:rPr lang="en-US" kern="0" dirty="0">
                <a:ea typeface="Times New Roman" panose="02020603050405020304" pitchFamily="18" charset="0"/>
                <a:cs typeface="Arial" panose="020B0604020202020204" pitchFamily="34" charset="0"/>
              </a:rPr>
              <a:t>: Implement fan control systems that automatically adjust fan speed based on temperature and airflow data to optimize cooling.</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3"/>
              <a:tabLst>
                <a:tab pos="495239" algn="l"/>
              </a:tabLst>
            </a:pPr>
            <a:r>
              <a:rPr lang="pl-PL" b="1" kern="0" dirty="0">
                <a:ea typeface="Times New Roman" panose="02020603050405020304" pitchFamily="18" charset="0"/>
                <a:cs typeface="Arial" panose="020B0604020202020204" pitchFamily="34" charset="0"/>
              </a:rPr>
              <a:t>Power </a:t>
            </a:r>
            <a:r>
              <a:rPr lang="pl-PL" b="1" kern="0" dirty="0" err="1">
                <a:ea typeface="Times New Roman" panose="02020603050405020304" pitchFamily="18" charset="0"/>
                <a:cs typeface="Arial" panose="020B0604020202020204" pitchFamily="34" charset="0"/>
              </a:rPr>
              <a:t>Consumption</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Power Monitoring</a:t>
            </a:r>
            <a:r>
              <a:rPr lang="en-US" kern="0" dirty="0">
                <a:ea typeface="Times New Roman" panose="02020603050405020304" pitchFamily="18" charset="0"/>
                <a:cs typeface="Arial" panose="020B0604020202020204" pitchFamily="34" charset="0"/>
              </a:rPr>
              <a:t>: Install power monitoring equipment to track power consumption within the cabinet. </a:t>
            </a:r>
            <a:r>
              <a:rPr lang="pl-PL" kern="0" dirty="0" err="1">
                <a:ea typeface="Times New Roman" panose="02020603050405020304" pitchFamily="18" charset="0"/>
                <a:cs typeface="Arial" panose="020B0604020202020204" pitchFamily="34" charset="0"/>
              </a:rPr>
              <a:t>This</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helps</a:t>
            </a:r>
            <a:r>
              <a:rPr lang="pl-PL" kern="0" dirty="0">
                <a:ea typeface="Times New Roman" panose="02020603050405020304" pitchFamily="18" charset="0"/>
                <a:cs typeface="Arial" panose="020B0604020202020204" pitchFamily="34" charset="0"/>
              </a:rPr>
              <a:t> in </a:t>
            </a:r>
            <a:r>
              <a:rPr lang="pl-PL" kern="0" dirty="0" err="1">
                <a:ea typeface="Times New Roman" panose="02020603050405020304" pitchFamily="18" charset="0"/>
                <a:cs typeface="Arial" panose="020B0604020202020204" pitchFamily="34" charset="0"/>
              </a:rPr>
              <a:t>capacity</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planning</a:t>
            </a:r>
            <a:r>
              <a:rPr lang="pl-PL" kern="0" dirty="0">
                <a:ea typeface="Times New Roman" panose="02020603050405020304" pitchFamily="18" charset="0"/>
                <a:cs typeface="Arial" panose="020B0604020202020204" pitchFamily="34" charset="0"/>
              </a:rPr>
              <a:t> and </a:t>
            </a:r>
            <a:r>
              <a:rPr lang="pl-PL" kern="0" dirty="0" err="1">
                <a:ea typeface="Times New Roman" panose="02020603050405020304" pitchFamily="18" charset="0"/>
                <a:cs typeface="Arial" panose="020B0604020202020204" pitchFamily="34" charset="0"/>
              </a:rPr>
              <a:t>energy</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efficiency</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efforts</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Power Distribution Units (PDUs)</a:t>
            </a:r>
            <a:r>
              <a:rPr lang="en-US" kern="0" dirty="0">
                <a:ea typeface="Times New Roman" panose="02020603050405020304" pitchFamily="18" charset="0"/>
                <a:cs typeface="Arial" panose="020B0604020202020204" pitchFamily="34" charset="0"/>
              </a:rPr>
              <a:t>: Use intelligent PDUs with monitoring capabilities to track power usage and remotely control power to individual devices.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4"/>
              <a:tabLst>
                <a:tab pos="495239" algn="l"/>
              </a:tabLst>
            </a:pPr>
            <a:r>
              <a:rPr lang="pl-PL" b="1" kern="0" dirty="0">
                <a:ea typeface="Times New Roman" panose="02020603050405020304" pitchFamily="18" charset="0"/>
                <a:cs typeface="Arial" panose="020B0604020202020204" pitchFamily="34" charset="0"/>
              </a:rPr>
              <a:t>Security</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Door Sensors</a:t>
            </a:r>
            <a:r>
              <a:rPr lang="en-US" kern="0" dirty="0">
                <a:ea typeface="Times New Roman" panose="02020603050405020304" pitchFamily="18" charset="0"/>
                <a:cs typeface="Arial" panose="020B0604020202020204" pitchFamily="34" charset="0"/>
              </a:rPr>
              <a:t>: Install door sensors to detect unauthorized access to the cabinet. These sensors can trigger alarms or send alerts in case of tampering.</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b="1" kern="0" dirty="0">
                <a:ea typeface="Times New Roman" panose="02020603050405020304" pitchFamily="18" charset="0"/>
                <a:cs typeface="Arial" panose="020B0604020202020204" pitchFamily="34" charset="0"/>
              </a:rPr>
              <a:t>Locking Mechanisms</a:t>
            </a:r>
            <a:r>
              <a:rPr lang="en-US" kern="0" dirty="0">
                <a:ea typeface="Times New Roman" panose="02020603050405020304" pitchFamily="18" charset="0"/>
                <a:cs typeface="Arial" panose="020B0604020202020204" pitchFamily="34" charset="0"/>
              </a:rPr>
              <a:t>: Ensure cabinets have secure locking mechanisms to prevent physical breaches.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5"/>
              <a:tabLst>
                <a:tab pos="495239" algn="l"/>
              </a:tabLst>
            </a:pPr>
            <a:r>
              <a:rPr lang="pl-PL" b="1" kern="0" dirty="0" err="1">
                <a:ea typeface="Times New Roman" panose="02020603050405020304" pitchFamily="18" charset="0"/>
                <a:cs typeface="Arial" panose="020B0604020202020204" pitchFamily="34" charset="0"/>
              </a:rPr>
              <a:t>Water</a:t>
            </a:r>
            <a:r>
              <a:rPr lang="pl-PL" b="1" kern="0" dirty="0">
                <a:ea typeface="Times New Roman" panose="02020603050405020304" pitchFamily="18" charset="0"/>
                <a:cs typeface="Arial" panose="020B0604020202020204" pitchFamily="34" charset="0"/>
              </a:rPr>
              <a:t> </a:t>
            </a:r>
            <a:r>
              <a:rPr lang="pl-PL" b="1" kern="0" dirty="0" err="1">
                <a:ea typeface="Times New Roman" panose="02020603050405020304" pitchFamily="18" charset="0"/>
                <a:cs typeface="Arial" panose="020B0604020202020204" pitchFamily="34" charset="0"/>
              </a:rPr>
              <a:t>Leak</a:t>
            </a:r>
            <a:r>
              <a:rPr lang="pl-PL" b="1" kern="0" dirty="0">
                <a:ea typeface="Times New Roman" panose="02020603050405020304" pitchFamily="18" charset="0"/>
                <a:cs typeface="Arial" panose="020B0604020202020204" pitchFamily="34" charset="0"/>
              </a:rPr>
              <a:t> </a:t>
            </a:r>
            <a:r>
              <a:rPr lang="pl-PL" b="1" kern="0" dirty="0" err="1">
                <a:ea typeface="Times New Roman" panose="02020603050405020304" pitchFamily="18" charset="0"/>
                <a:cs typeface="Arial" panose="020B0604020202020204" pitchFamily="34" charset="0"/>
              </a:rPr>
              <a:t>Detection</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Place water leak sensors at the base of cabinets to detect any water intrusion. This is critical for preventing damage to equipment in case of leaks or flooding.</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6"/>
              <a:tabLst>
                <a:tab pos="495239" algn="l"/>
              </a:tabLst>
            </a:pPr>
            <a:r>
              <a:rPr lang="pl-PL" b="1" kern="0" dirty="0" err="1">
                <a:ea typeface="Times New Roman" panose="02020603050405020304" pitchFamily="18" charset="0"/>
                <a:cs typeface="Arial" panose="020B0604020202020204" pitchFamily="34" charset="0"/>
              </a:rPr>
              <a:t>Fire</a:t>
            </a:r>
            <a:r>
              <a:rPr lang="pl-PL" b="1" kern="0" dirty="0">
                <a:ea typeface="Times New Roman" panose="02020603050405020304" pitchFamily="18" charset="0"/>
                <a:cs typeface="Arial" panose="020B0604020202020204" pitchFamily="34" charset="0"/>
              </a:rPr>
              <a:t> </a:t>
            </a:r>
            <a:r>
              <a:rPr lang="pl-PL" b="1" kern="0" dirty="0" err="1">
                <a:ea typeface="Times New Roman" panose="02020603050405020304" pitchFamily="18" charset="0"/>
                <a:cs typeface="Arial" panose="020B0604020202020204" pitchFamily="34" charset="0"/>
              </a:rPr>
              <a:t>Detection</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Integrate smoke detectors or fire suppression systems as needed to ensure early detection and rapid response to fire incidents within the cabinet.</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7"/>
              <a:tabLst>
                <a:tab pos="495239" algn="l"/>
              </a:tabLst>
            </a:pPr>
            <a:r>
              <a:rPr lang="pl-PL" b="1" kern="0" dirty="0">
                <a:ea typeface="Times New Roman" panose="02020603050405020304" pitchFamily="18" charset="0"/>
                <a:cs typeface="Arial" panose="020B0604020202020204" pitchFamily="34" charset="0"/>
              </a:rPr>
              <a:t>Remote Monitoring and Control</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Utilize remote monitoring systems that allow you to access and control cabinet parameters from a central location. </a:t>
            </a:r>
            <a:r>
              <a:rPr lang="pl-PL" kern="0" dirty="0" err="1">
                <a:ea typeface="Times New Roman" panose="02020603050405020304" pitchFamily="18" charset="0"/>
                <a:cs typeface="Arial" panose="020B0604020202020204" pitchFamily="34" charset="0"/>
              </a:rPr>
              <a:t>This</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enables</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quick</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response</a:t>
            </a:r>
            <a:r>
              <a:rPr lang="pl-PL" kern="0" dirty="0">
                <a:ea typeface="Times New Roman" panose="02020603050405020304" pitchFamily="18" charset="0"/>
                <a:cs typeface="Arial" panose="020B0604020202020204" pitchFamily="34" charset="0"/>
              </a:rPr>
              <a:t> to </a:t>
            </a:r>
            <a:r>
              <a:rPr lang="pl-PL" kern="0" dirty="0" err="1">
                <a:ea typeface="Times New Roman" panose="02020603050405020304" pitchFamily="18" charset="0"/>
                <a:cs typeface="Arial" panose="020B0604020202020204" pitchFamily="34" charset="0"/>
              </a:rPr>
              <a:t>environmental</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issues</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8"/>
              <a:tabLst>
                <a:tab pos="495239" algn="l"/>
              </a:tabLst>
            </a:pPr>
            <a:r>
              <a:rPr lang="pl-PL" b="1" kern="0" dirty="0" err="1">
                <a:ea typeface="Times New Roman" panose="02020603050405020304" pitchFamily="18" charset="0"/>
                <a:cs typeface="Arial" panose="020B0604020202020204" pitchFamily="34" charset="0"/>
              </a:rPr>
              <a:t>Alerting</a:t>
            </a:r>
            <a:r>
              <a:rPr lang="pl-PL" b="1" kern="0" dirty="0">
                <a:ea typeface="Times New Roman" panose="02020603050405020304" pitchFamily="18" charset="0"/>
                <a:cs typeface="Arial" panose="020B0604020202020204" pitchFamily="34" charset="0"/>
              </a:rPr>
              <a:t> and Reporting</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Configure alerting mechanisms to notify data center staff or administrators when environmental conditions deviate from acceptable ranges.</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Generate regular reports on cabinet conditions for compliance and performance analysis.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9"/>
              <a:tabLst>
                <a:tab pos="495239" algn="l"/>
              </a:tabLst>
            </a:pPr>
            <a:r>
              <a:rPr lang="en-US" b="1" kern="0" dirty="0">
                <a:ea typeface="Times New Roman" panose="02020603050405020304" pitchFamily="18" charset="0"/>
                <a:cs typeface="Arial" panose="020B0604020202020204" pitchFamily="34" charset="0"/>
              </a:rPr>
              <a:t>Integration with Building Management System (BMS)</a:t>
            </a:r>
            <a:r>
              <a:rPr lang="en-US"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Integrate cabinet-level environmental monitoring with the overall data center's BMS for centralized control and coordination.</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10"/>
              <a:tabLst>
                <a:tab pos="495239" algn="l"/>
              </a:tabLst>
            </a:pPr>
            <a:r>
              <a:rPr lang="pl-PL" b="1" kern="0" dirty="0" err="1">
                <a:ea typeface="Times New Roman" panose="02020603050405020304" pitchFamily="18" charset="0"/>
                <a:cs typeface="Arial" panose="020B0604020202020204" pitchFamily="34" charset="0"/>
              </a:rPr>
              <a:t>Regular</a:t>
            </a:r>
            <a:r>
              <a:rPr lang="pl-PL" b="1" kern="0" dirty="0">
                <a:ea typeface="Times New Roman" panose="02020603050405020304" pitchFamily="18" charset="0"/>
                <a:cs typeface="Arial" panose="020B0604020202020204" pitchFamily="34" charset="0"/>
              </a:rPr>
              <a:t> </a:t>
            </a:r>
            <a:r>
              <a:rPr lang="pl-PL" b="1" kern="0" dirty="0" err="1">
                <a:ea typeface="Times New Roman" panose="02020603050405020304" pitchFamily="18" charset="0"/>
                <a:cs typeface="Arial" panose="020B0604020202020204" pitchFamily="34" charset="0"/>
              </a:rPr>
              <a:t>Maintenance</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Schedule routine maintenance to calibrate sensors, replace batteries in monitoring devices, and ensure the continued reliability of the monitoring system.</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11"/>
              <a:tabLst>
                <a:tab pos="495239" algn="l"/>
              </a:tabLst>
            </a:pPr>
            <a:r>
              <a:rPr lang="pl-PL" b="1" kern="0" dirty="0" err="1">
                <a:ea typeface="Times New Roman" panose="02020603050405020304" pitchFamily="18" charset="0"/>
                <a:cs typeface="Arial" panose="020B0604020202020204" pitchFamily="34" charset="0"/>
              </a:rPr>
              <a:t>Redundancy</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Consider redundant sensors and monitoring equipment to ensure that environmental data is continuously collected even in the event of sensor failures.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12"/>
              <a:tabLst>
                <a:tab pos="495239" algn="l"/>
              </a:tabLst>
            </a:pPr>
            <a:r>
              <a:rPr lang="pl-PL" b="1" kern="0" dirty="0" err="1">
                <a:ea typeface="Times New Roman" panose="02020603050405020304" pitchFamily="18" charset="0"/>
                <a:cs typeface="Arial" panose="020B0604020202020204" pitchFamily="34" charset="0"/>
              </a:rPr>
              <a:t>Compliance</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Ensure that your environmental monitoring system complies with relevant industry standards and regulations, such as those related to data center operations and environmental controls.</a:t>
            </a:r>
            <a:endParaRPr lang="pl-PL" kern="100" dirty="0">
              <a:ea typeface="Calibri" panose="020F0502020204030204" pitchFamily="34" charset="0"/>
              <a:cs typeface="Arial" panose="020B0604020202020204" pitchFamily="34" charset="0"/>
            </a:endParaRPr>
          </a:p>
          <a:p>
            <a:pPr marL="371429" indent="-371429">
              <a:lnSpc>
                <a:spcPct val="107000"/>
              </a:lnSpc>
              <a:spcAft>
                <a:spcPts val="867"/>
              </a:spcAft>
              <a:buFont typeface="+mj-lt"/>
              <a:buAutoNum type="arabicPeriod" startAt="13"/>
              <a:tabLst>
                <a:tab pos="495239" algn="l"/>
              </a:tabLst>
            </a:pPr>
            <a:r>
              <a:rPr lang="pl-PL" b="1" kern="0" dirty="0" err="1">
                <a:ea typeface="Times New Roman" panose="02020603050405020304" pitchFamily="18" charset="0"/>
                <a:cs typeface="Arial" panose="020B0604020202020204" pitchFamily="34" charset="0"/>
              </a:rPr>
              <a:t>Scalability</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marL="804763" lvl="1" indent="-309524">
              <a:lnSpc>
                <a:spcPct val="107000"/>
              </a:lnSpc>
              <a:spcAft>
                <a:spcPts val="867"/>
              </a:spcAft>
              <a:buSzPts val="1000"/>
              <a:buFont typeface="Symbol" panose="05050102010706020507" pitchFamily="18" charset="2"/>
              <a:buChar char=""/>
              <a:tabLst>
                <a:tab pos="990478" algn="l"/>
              </a:tabLst>
            </a:pPr>
            <a:r>
              <a:rPr lang="en-US" kern="0" dirty="0">
                <a:ea typeface="Times New Roman" panose="02020603050405020304" pitchFamily="18" charset="0"/>
                <a:cs typeface="Arial" panose="020B0604020202020204" pitchFamily="34" charset="0"/>
              </a:rPr>
              <a:t>Plan for the scalability of your environmental monitoring system as your data center grows. </a:t>
            </a:r>
            <a:r>
              <a:rPr lang="pl-PL" kern="0" dirty="0" err="1">
                <a:ea typeface="Times New Roman" panose="02020603050405020304" pitchFamily="18" charset="0"/>
                <a:cs typeface="Arial" panose="020B0604020202020204" pitchFamily="34" charset="0"/>
              </a:rPr>
              <a:t>Ensure</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that</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it</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can</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accommodate</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additional</a:t>
            </a:r>
            <a:r>
              <a:rPr lang="pl-PL" kern="0" dirty="0">
                <a:ea typeface="Times New Roman" panose="02020603050405020304" pitchFamily="18" charset="0"/>
                <a:cs typeface="Arial" panose="020B0604020202020204" pitchFamily="34" charset="0"/>
              </a:rPr>
              <a:t> </a:t>
            </a:r>
            <a:r>
              <a:rPr lang="pl-PL" kern="0" dirty="0" err="1">
                <a:ea typeface="Times New Roman" panose="02020603050405020304" pitchFamily="18" charset="0"/>
                <a:cs typeface="Arial" panose="020B0604020202020204" pitchFamily="34" charset="0"/>
              </a:rPr>
              <a:t>cabinets</a:t>
            </a:r>
            <a:r>
              <a:rPr lang="pl-PL" kern="0" dirty="0">
                <a:ea typeface="Times New Roman" panose="02020603050405020304" pitchFamily="18" charset="0"/>
                <a:cs typeface="Arial" panose="020B0604020202020204" pitchFamily="34" charset="0"/>
              </a:rPr>
              <a:t> and </a:t>
            </a:r>
            <a:r>
              <a:rPr lang="pl-PL" kern="0" dirty="0" err="1">
                <a:ea typeface="Times New Roman" panose="02020603050405020304" pitchFamily="18" charset="0"/>
                <a:cs typeface="Arial" panose="020B0604020202020204" pitchFamily="34" charset="0"/>
              </a:rPr>
              <a:t>sensors</a:t>
            </a:r>
            <a:r>
              <a:rPr lang="pl-PL" kern="0" dirty="0">
                <a:ea typeface="Times New Roman" panose="02020603050405020304" pitchFamily="18" charset="0"/>
                <a:cs typeface="Arial" panose="020B0604020202020204" pitchFamily="34" charset="0"/>
              </a:rPr>
              <a:t>.</a:t>
            </a:r>
            <a:endParaRPr lang="pl-PL" kern="100" dirty="0">
              <a:ea typeface="Calibri" panose="020F0502020204030204" pitchFamily="34" charset="0"/>
              <a:cs typeface="Arial" panose="020B0604020202020204" pitchFamily="34" charset="0"/>
            </a:endParaRPr>
          </a:p>
          <a:p>
            <a:pPr>
              <a:lnSpc>
                <a:spcPct val="107000"/>
              </a:lnSpc>
              <a:spcBef>
                <a:spcPts val="1625"/>
              </a:spcBef>
              <a:spcAft>
                <a:spcPts val="867"/>
              </a:spcAft>
            </a:pPr>
            <a:endParaRPr lang="pl-PL" kern="0" dirty="0">
              <a:ea typeface="Times New Roman" panose="02020603050405020304" pitchFamily="18" charset="0"/>
              <a:cs typeface="Arial" panose="020B0604020202020204" pitchFamily="34" charset="0"/>
            </a:endParaRPr>
          </a:p>
          <a:p>
            <a:pPr>
              <a:lnSpc>
                <a:spcPct val="107000"/>
              </a:lnSpc>
              <a:spcBef>
                <a:spcPts val="1625"/>
              </a:spcBef>
              <a:spcAft>
                <a:spcPts val="867"/>
              </a:spcAft>
            </a:pPr>
            <a:r>
              <a:rPr lang="en-US" kern="0" dirty="0">
                <a:ea typeface="Times New Roman" panose="02020603050405020304" pitchFamily="18" charset="0"/>
                <a:cs typeface="Arial" panose="020B0604020202020204" pitchFamily="34" charset="0"/>
              </a:rPr>
              <a:t>Incorporating comprehensive environmental monitoring systems into your data center cabinets helps maintain optimal conditions for equipment operation, prevent downtime, and protect sensitive data and infrastructure. It also contributes to energy efficiency and reduces the risk of equipment damage.</a:t>
            </a:r>
            <a:endParaRPr lang="pl-PL" kern="100" dirty="0">
              <a:ea typeface="Calibri" panose="020F0502020204030204" pitchFamily="34" charset="0"/>
              <a:cs typeface="Arial" panose="020B0604020202020204" pitchFamily="34" charset="0"/>
            </a:endParaRPr>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32</a:t>
            </a:fld>
            <a:endParaRPr lang="en-US"/>
          </a:p>
        </p:txBody>
      </p:sp>
    </p:spTree>
    <p:extLst>
      <p:ext uri="{BB962C8B-B14F-4D97-AF65-F5344CB8AC3E}">
        <p14:creationId xmlns:p14="http://schemas.microsoft.com/office/powerpoint/2010/main" val="781594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gn="l"/>
            <a:r>
              <a:rPr lang="en-US" dirty="0"/>
              <a:t>The answer to these requirements is the CIIM system</a:t>
            </a:r>
            <a:r>
              <a:rPr lang="pl-PL" dirty="0"/>
              <a:t> </a:t>
            </a:r>
            <a:r>
              <a:rPr lang="pl-PL" altLang="pl-PL" dirty="0" err="1"/>
              <a:t>Cabinet</a:t>
            </a:r>
            <a:r>
              <a:rPr lang="pl-PL" altLang="pl-PL" dirty="0"/>
              <a:t> </a:t>
            </a:r>
            <a:r>
              <a:rPr lang="pl-PL" altLang="pl-PL" dirty="0" err="1"/>
              <a:t>Intelligent</a:t>
            </a:r>
            <a:r>
              <a:rPr lang="pl-PL" altLang="pl-PL" dirty="0"/>
              <a:t> </a:t>
            </a:r>
            <a:r>
              <a:rPr lang="pl-PL" altLang="pl-PL" dirty="0" err="1"/>
              <a:t>Infrastructure</a:t>
            </a:r>
            <a:r>
              <a:rPr lang="pl-PL" altLang="pl-PL" dirty="0"/>
              <a:t> Monitoring </a:t>
            </a:r>
            <a:r>
              <a:rPr lang="en-GB" altLang="pl-PL" dirty="0"/>
              <a:t>for cabinets and data rooms infrastructure</a:t>
            </a:r>
            <a:endParaRPr lang="pl-PL" altLang="pl-PL" dirty="0"/>
          </a:p>
          <a:p>
            <a:pPr algn="l"/>
            <a:endParaRPr lang="pl-PL" altLang="pl-PL" dirty="0"/>
          </a:p>
          <a:p>
            <a:pPr algn="l"/>
            <a:r>
              <a:rPr lang="en-US" altLang="pl-PL" dirty="0"/>
              <a:t>The system is designed to control environmental parameters and access control for a single cabinet, thanks to which it allows easy scalability. </a:t>
            </a:r>
          </a:p>
          <a:p>
            <a:pPr algn="l"/>
            <a:endParaRPr lang="en-US" altLang="pl-PL" dirty="0"/>
          </a:p>
          <a:p>
            <a:pPr algn="l"/>
            <a:r>
              <a:rPr lang="en-US" altLang="pl-PL" dirty="0"/>
              <a:t>The heart of the system is the controller, to which sensors and external devices are connected. The controller has a built-in web server, which allows remote communication, making settings, reviewing events and sending notifications.</a:t>
            </a:r>
            <a:endParaRPr lang="pl-PL" altLang="pl-PL" dirty="0"/>
          </a:p>
          <a:p>
            <a:pPr algn="l"/>
            <a:endParaRPr lang="pl-PL" altLang="pl-PL" dirty="0"/>
          </a:p>
          <a:p>
            <a:pPr algn="l"/>
            <a:r>
              <a:rPr lang="en-US" altLang="pl-PL" dirty="0"/>
              <a:t>The controller also communicates with other systems using the SNMP protocol.</a:t>
            </a:r>
          </a:p>
          <a:p>
            <a:pPr algn="l"/>
            <a:endParaRPr lang="en-US" altLang="pl-PL" dirty="0"/>
          </a:p>
          <a:p>
            <a:pPr algn="l"/>
            <a:r>
              <a:rPr lang="en-US" altLang="pl-PL" dirty="0"/>
              <a:t>In the case of managing a larger number of cabinets, controllers via LAN are supported by dedicated DCIM software</a:t>
            </a:r>
            <a:endParaRPr lang="pl-PL" altLang="pl-PL" dirty="0"/>
          </a:p>
          <a:p>
            <a:pPr algn="l"/>
            <a:endParaRPr lang="pl-PL" altLang="pl-PL" dirty="0"/>
          </a:p>
          <a:p>
            <a:pPr algn="l"/>
            <a:endParaRPr lang="en-GB" altLang="pl-PL" dirty="0"/>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33</a:t>
            </a:fld>
            <a:endParaRPr lang="en-US"/>
          </a:p>
        </p:txBody>
      </p:sp>
    </p:spTree>
    <p:extLst>
      <p:ext uri="{BB962C8B-B14F-4D97-AF65-F5344CB8AC3E}">
        <p14:creationId xmlns:p14="http://schemas.microsoft.com/office/powerpoint/2010/main" val="1995677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gn="l"/>
            <a:endParaRPr lang="pl-PL" altLang="pl-PL" dirty="0">
              <a:latin typeface="Calibri" panose="020F0502020204030204" pitchFamily="34" charset="0"/>
            </a:endParaRPr>
          </a:p>
          <a:p>
            <a:pPr algn="l"/>
            <a:r>
              <a:rPr lang="en-US" altLang="pl-PL" dirty="0">
                <a:latin typeface="Calibri" panose="020F0502020204030204" pitchFamily="34" charset="0"/>
              </a:rPr>
              <a:t>All sensors are wired. Connection to the controller does not require termination - </a:t>
            </a:r>
            <a:r>
              <a:rPr lang="en-US" altLang="pl-PL" dirty="0" err="1">
                <a:latin typeface="Calibri" panose="020F0502020204030204" pitchFamily="34" charset="0"/>
              </a:rPr>
              <a:t>plug&amp;play</a:t>
            </a:r>
            <a:r>
              <a:rPr lang="en-US" altLang="pl-PL" dirty="0">
                <a:latin typeface="Calibri" panose="020F0502020204030204" pitchFamily="34" charset="0"/>
              </a:rPr>
              <a:t>.</a:t>
            </a:r>
            <a:endParaRPr lang="en-GB" altLang="pl-PL" dirty="0">
              <a:latin typeface="Calibri" panose="020F0502020204030204" pitchFamily="34" charset="0"/>
            </a:endParaRPr>
          </a:p>
          <a:p>
            <a:endParaRPr lang="pl-PL" dirty="0"/>
          </a:p>
        </p:txBody>
      </p:sp>
      <p:sp>
        <p:nvSpPr>
          <p:cNvPr id="4" name="Symbol zastępczy numeru slajdu 3"/>
          <p:cNvSpPr>
            <a:spLocks noGrp="1"/>
          </p:cNvSpPr>
          <p:nvPr>
            <p:ph type="sldNum" sz="quarter" idx="5"/>
          </p:nvPr>
        </p:nvSpPr>
        <p:spPr/>
        <p:txBody>
          <a:bodyPr/>
          <a:lstStyle/>
          <a:p>
            <a:fld id="{B5226D18-D4E6-F540-AB59-D0357B42C1F3}" type="slidenum">
              <a:rPr lang="en-US" smtClean="0"/>
              <a:t>34</a:t>
            </a:fld>
            <a:endParaRPr lang="en-US"/>
          </a:p>
        </p:txBody>
      </p:sp>
    </p:spTree>
    <p:extLst>
      <p:ext uri="{BB962C8B-B14F-4D97-AF65-F5344CB8AC3E}">
        <p14:creationId xmlns:p14="http://schemas.microsoft.com/office/powerpoint/2010/main" val="63184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r>
              <a:rPr lang="en-US" dirty="0">
                <a:latin typeface="Calibri" panose="020F0502020204030204" pitchFamily="34" charset="0"/>
              </a:rPr>
              <a:t>An electronic label uniquely identifying the cabinet in question, </a:t>
            </a:r>
            <a:endParaRPr lang="pl-PL" dirty="0">
              <a:latin typeface="Calibri" panose="020F0502020204030204" pitchFamily="34" charset="0"/>
            </a:endParaRPr>
          </a:p>
          <a:p>
            <a:r>
              <a:rPr lang="en-US" dirty="0">
                <a:latin typeface="Calibri" panose="020F0502020204030204" pitchFamily="34" charset="0"/>
              </a:rPr>
              <a:t>On-screen keypad for user authentication via PIN code, </a:t>
            </a:r>
            <a:endParaRPr lang="pl-PL" dirty="0">
              <a:latin typeface="Calibri" panose="020F0502020204030204" pitchFamily="34" charset="0"/>
            </a:endParaRPr>
          </a:p>
          <a:p>
            <a:r>
              <a:rPr lang="en-US" dirty="0">
                <a:latin typeface="Calibri" panose="020F0502020204030204" pitchFamily="34" charset="0"/>
              </a:rPr>
              <a:t>Message of the day - a message which is displayed to all logged-in users containing important information, e.g. technical or organizational information, </a:t>
            </a:r>
            <a:endParaRPr lang="pl-PL" dirty="0">
              <a:latin typeface="Calibri" panose="020F0502020204030204" pitchFamily="34" charset="0"/>
            </a:endParaRPr>
          </a:p>
          <a:p>
            <a:r>
              <a:rPr lang="en-US" dirty="0">
                <a:latin typeface="Calibri" panose="020F0502020204030204" pitchFamily="34" charset="0"/>
              </a:rPr>
              <a:t>Control of central module outputs (e.g. opening cabinet doors), </a:t>
            </a:r>
            <a:endParaRPr lang="pl-PL" dirty="0">
              <a:latin typeface="Calibri" panose="020F0502020204030204" pitchFamily="34" charset="0"/>
            </a:endParaRPr>
          </a:p>
          <a:p>
            <a:r>
              <a:rPr lang="en-US" dirty="0">
                <a:latin typeface="Calibri" panose="020F0502020204030204" pitchFamily="34" charset="0"/>
              </a:rPr>
              <a:t>Presenting the current value of temperature, humidity, status of inputs and outputs, Informs about alarms currently occurring inside the enclosure, </a:t>
            </a:r>
            <a:endParaRPr lang="pl-PL" dirty="0">
              <a:latin typeface="Calibri" panose="020F0502020204030204" pitchFamily="34" charset="0"/>
            </a:endParaRPr>
          </a:p>
          <a:p>
            <a:r>
              <a:rPr lang="en-US" dirty="0">
                <a:latin typeface="Calibri" panose="020F0502020204030204" pitchFamily="34" charset="0"/>
              </a:rPr>
              <a:t>Allows the creation of temperature and humidity graphs. </a:t>
            </a:r>
            <a:endParaRPr lang="pl-PL" dirty="0">
              <a:latin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B5226D18-D4E6-F540-AB59-D0357B42C1F3}" type="slidenum">
              <a:rPr lang="en-US" smtClean="0"/>
              <a:t>35</a:t>
            </a:fld>
            <a:endParaRPr lang="en-US"/>
          </a:p>
        </p:txBody>
      </p:sp>
    </p:spTree>
    <p:extLst>
      <p:ext uri="{BB962C8B-B14F-4D97-AF65-F5344CB8AC3E}">
        <p14:creationId xmlns:p14="http://schemas.microsoft.com/office/powerpoint/2010/main" val="3195157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r>
              <a:rPr lang="en-US" dirty="0">
                <a:latin typeface="Calibri" panose="020F0502020204030204" pitchFamily="34" charset="0"/>
              </a:rPr>
              <a:t>To be able to send alarm notifications to cell phones, the system should be equipped with GSM modems. </a:t>
            </a:r>
          </a:p>
          <a:p>
            <a:endParaRPr lang="en-US" dirty="0">
              <a:latin typeface="Calibri" panose="020F0502020204030204" pitchFamily="34" charset="0"/>
            </a:endParaRPr>
          </a:p>
          <a:p>
            <a:r>
              <a:rPr lang="en-US" dirty="0">
                <a:latin typeface="Calibri" panose="020F0502020204030204" pitchFamily="34" charset="0"/>
              </a:rPr>
              <a:t>Two versions are available. A local option, when notifications are sent from one controller, and a network version when notifications are sent from more controllers. Then the GSM modem requires connection to the network in which all controllers work.</a:t>
            </a:r>
          </a:p>
        </p:txBody>
      </p:sp>
      <p:sp>
        <p:nvSpPr>
          <p:cNvPr id="4" name="Symbol zastępczy numeru slajdu 3"/>
          <p:cNvSpPr>
            <a:spLocks noGrp="1"/>
          </p:cNvSpPr>
          <p:nvPr>
            <p:ph type="sldNum" sz="quarter" idx="5"/>
          </p:nvPr>
        </p:nvSpPr>
        <p:spPr/>
        <p:txBody>
          <a:bodyPr/>
          <a:lstStyle/>
          <a:p>
            <a:fld id="{B5226D18-D4E6-F540-AB59-D0357B42C1F3}" type="slidenum">
              <a:rPr lang="en-US" smtClean="0"/>
              <a:t>36</a:t>
            </a:fld>
            <a:endParaRPr lang="en-US"/>
          </a:p>
        </p:txBody>
      </p:sp>
    </p:spTree>
    <p:extLst>
      <p:ext uri="{BB962C8B-B14F-4D97-AF65-F5344CB8AC3E}">
        <p14:creationId xmlns:p14="http://schemas.microsoft.com/office/powerpoint/2010/main" val="335972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marL="309524" indent="-309524">
              <a:buFont typeface="Arial" panose="020B0604020202020204" pitchFamily="34" charset="0"/>
              <a:buChar char="•"/>
            </a:pPr>
            <a:r>
              <a:rPr lang="en-US" dirty="0">
                <a:latin typeface="Calibri" panose="020F0502020204030204" pitchFamily="34" charset="0"/>
              </a:rPr>
              <a:t>All-round compatibility with existing holes standards</a:t>
            </a:r>
          </a:p>
          <a:p>
            <a:pPr marL="309524" indent="-309524">
              <a:buFont typeface="Arial" panose="020B0604020202020204" pitchFamily="34" charset="0"/>
              <a:buChar char="•"/>
            </a:pPr>
            <a:r>
              <a:rPr lang="en-US" dirty="0">
                <a:latin typeface="Calibri" panose="020F0502020204030204" pitchFamily="34" charset="0"/>
              </a:rPr>
              <a:t>Electronic-ready : possibility of easy future upgrades</a:t>
            </a:r>
          </a:p>
          <a:p>
            <a:pPr marL="309524" indent="-309524">
              <a:buFont typeface="Arial" panose="020B0604020202020204" pitchFamily="34" charset="0"/>
              <a:buChar char="•"/>
            </a:pPr>
            <a:r>
              <a:rPr lang="en-US" dirty="0">
                <a:latin typeface="Calibri" panose="020F0502020204030204" pitchFamily="34" charset="0"/>
              </a:rPr>
              <a:t>Compatible with 1-point and 3-point locking</a:t>
            </a:r>
          </a:p>
          <a:p>
            <a:pPr marL="309524" indent="-309524">
              <a:buFont typeface="Arial" panose="020B0604020202020204" pitchFamily="34" charset="0"/>
              <a:buChar char="•"/>
            </a:pPr>
            <a:r>
              <a:rPr lang="en-US" dirty="0">
                <a:latin typeface="Calibri" panose="020F0502020204030204" pitchFamily="34" charset="0"/>
              </a:rPr>
              <a:t>Emergency opening : customized key patterns</a:t>
            </a:r>
          </a:p>
          <a:p>
            <a:pPr marL="309524" indent="-309524">
              <a:buFont typeface="Arial" panose="020B0604020202020204" pitchFamily="34" charset="0"/>
              <a:buChar char="•"/>
            </a:pPr>
            <a:r>
              <a:rPr lang="en-US" dirty="0">
                <a:latin typeface="Calibri" panose="020F0502020204030204" pitchFamily="34" charset="0"/>
              </a:rPr>
              <a:t>Opening mechanism based on servomotor (no electromagnet)</a:t>
            </a:r>
          </a:p>
          <a:p>
            <a:pPr marL="309524" indent="-309524">
              <a:buFont typeface="Arial" panose="020B0604020202020204" pitchFamily="34" charset="0"/>
              <a:buChar char="•"/>
            </a:pPr>
            <a:r>
              <a:rPr lang="en-US" dirty="0">
                <a:latin typeface="Calibri" panose="020F0502020204030204" pitchFamily="34" charset="0"/>
              </a:rPr>
              <a:t>Different key patterns available– individual, group, master key</a:t>
            </a:r>
            <a:endParaRPr lang="en-US" altLang="pl-PL" dirty="0">
              <a:latin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B5226D18-D4E6-F540-AB59-D0357B42C1F3}" type="slidenum">
              <a:rPr lang="en-US" smtClean="0"/>
              <a:t>37</a:t>
            </a:fld>
            <a:endParaRPr lang="en-US"/>
          </a:p>
        </p:txBody>
      </p:sp>
    </p:spTree>
    <p:extLst>
      <p:ext uri="{BB962C8B-B14F-4D97-AF65-F5344CB8AC3E}">
        <p14:creationId xmlns:p14="http://schemas.microsoft.com/office/powerpoint/2010/main" val="2719602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marL="309524" indent="-309524">
              <a:buFont typeface="Arial" panose="020B0604020202020204" pitchFamily="34" charset="0"/>
              <a:buChar char="•"/>
            </a:pPr>
            <a:r>
              <a:rPr lang="en-US" dirty="0">
                <a:latin typeface="Calibri" panose="020F0502020204030204" pitchFamily="34" charset="0"/>
              </a:rPr>
              <a:t>In a situation where you want to manage more controllers, accessing them through the built-in web server can be inefficient and time-consuming.</a:t>
            </a:r>
            <a:endParaRPr lang="pl-PL" dirty="0">
              <a:latin typeface="Calibri" panose="020F0502020204030204" pitchFamily="34" charset="0"/>
            </a:endParaRPr>
          </a:p>
          <a:p>
            <a:pPr marL="309524" indent="-309524">
              <a:buFont typeface="Arial" panose="020B0604020202020204" pitchFamily="34" charset="0"/>
              <a:buChar char="•"/>
            </a:pPr>
            <a:r>
              <a:rPr lang="en-US" altLang="pl-PL" dirty="0">
                <a:latin typeface="Calibri" panose="020F0502020204030204" pitchFamily="34" charset="0"/>
              </a:rPr>
              <a:t>This is when DCIM software comes to the rescue. </a:t>
            </a:r>
            <a:endParaRPr lang="pl-PL" altLang="pl-PL" dirty="0">
              <a:latin typeface="Calibri" panose="020F0502020204030204" pitchFamily="34" charset="0"/>
            </a:endParaRPr>
          </a:p>
          <a:p>
            <a:pPr marL="309524" indent="-309524" defTabSz="990478">
              <a:buFont typeface="Arial" panose="020B0604020202020204" pitchFamily="34" charset="0"/>
              <a:buChar char="•"/>
            </a:pPr>
            <a:r>
              <a:rPr lang="en-US" altLang="pl-PL" dirty="0">
                <a:latin typeface="Calibri" panose="020F0502020204030204" pitchFamily="34" charset="0"/>
              </a:rPr>
              <a:t>A complete solution for environment monitoring, access control and power management for Data Centers.  </a:t>
            </a:r>
          </a:p>
          <a:p>
            <a:pPr marL="309524" indent="-309524">
              <a:buFont typeface="Arial" panose="020B0604020202020204" pitchFamily="34" charset="0"/>
              <a:buChar char="•"/>
            </a:pPr>
            <a:endParaRPr lang="en-US" altLang="pl-PL" dirty="0">
              <a:latin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B5226D18-D4E6-F540-AB59-D0357B42C1F3}" type="slidenum">
              <a:rPr lang="en-US" smtClean="0"/>
              <a:t>38</a:t>
            </a:fld>
            <a:endParaRPr lang="en-US"/>
          </a:p>
        </p:txBody>
      </p:sp>
    </p:spTree>
    <p:extLst>
      <p:ext uri="{BB962C8B-B14F-4D97-AF65-F5344CB8AC3E}">
        <p14:creationId xmlns:p14="http://schemas.microsoft.com/office/powerpoint/2010/main" val="3229854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B5226D18-D4E6-F540-AB59-D0357B42C1F3}" type="slidenum">
              <a:rPr lang="en-US" smtClean="0"/>
              <a:t>39</a:t>
            </a:fld>
            <a:endParaRPr lang="en-US"/>
          </a:p>
        </p:txBody>
      </p:sp>
    </p:spTree>
    <p:extLst>
      <p:ext uri="{BB962C8B-B14F-4D97-AF65-F5344CB8AC3E}">
        <p14:creationId xmlns:p14="http://schemas.microsoft.com/office/powerpoint/2010/main" val="1144019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txBox="1">
            <a:spLocks noGrp="1"/>
          </p:cNvSpPr>
          <p:nvPr>
            <p:ph type="body" idx="1"/>
          </p:nvPr>
        </p:nvSpPr>
        <p:spPr>
          <a:xfrm>
            <a:off x="576580" y="3927257"/>
            <a:ext cx="5679440" cy="4030047"/>
          </a:xfrm>
          <a:prstGeom prst="rect">
            <a:avLst/>
          </a:prstGeom>
          <a:noFill/>
          <a:ln>
            <a:noFill/>
          </a:ln>
        </p:spPr>
        <p:txBody>
          <a:bodyPr spcFirstLastPara="1" wrap="square" lIns="99032" tIns="49502" rIns="99032" bIns="49502" anchor="t" anchorCtr="0">
            <a:noAutofit/>
          </a:bodyPr>
          <a:lstStyle/>
          <a:p>
            <a:r>
              <a:rPr lang="en-US" dirty="0">
                <a:solidFill>
                  <a:schemeClr val="tx1"/>
                </a:solidFill>
              </a:rPr>
              <a:t>- Molex is a leading innovator, supplier, collaborator and manufacturer </a:t>
            </a:r>
          </a:p>
          <a:p>
            <a:r>
              <a:rPr lang="en-US" dirty="0">
                <a:solidFill>
                  <a:schemeClr val="tx1"/>
                </a:solidFill>
              </a:rPr>
              <a:t>- In key industries driving technological change:</a:t>
            </a:r>
          </a:p>
          <a:p>
            <a:r>
              <a:rPr lang="en-US" dirty="0">
                <a:solidFill>
                  <a:schemeClr val="tx1"/>
                </a:solidFill>
              </a:rPr>
              <a:t> </a:t>
            </a:r>
          </a:p>
          <a:p>
            <a:r>
              <a:rPr lang="en-US" dirty="0">
                <a:solidFill>
                  <a:schemeClr val="tx1"/>
                </a:solidFill>
              </a:rPr>
              <a:t>	- Consumer/Mobile</a:t>
            </a:r>
          </a:p>
          <a:p>
            <a:r>
              <a:rPr lang="en-US" dirty="0">
                <a:solidFill>
                  <a:schemeClr val="tx1"/>
                </a:solidFill>
              </a:rPr>
              <a:t>	- Medical</a:t>
            </a:r>
          </a:p>
          <a:p>
            <a:r>
              <a:rPr lang="en-US" dirty="0">
                <a:solidFill>
                  <a:schemeClr val="tx1"/>
                </a:solidFill>
              </a:rPr>
              <a:t>	- Data Center/5G</a:t>
            </a:r>
          </a:p>
          <a:p>
            <a:r>
              <a:rPr lang="en-US" dirty="0">
                <a:solidFill>
                  <a:schemeClr val="tx1"/>
                </a:solidFill>
              </a:rPr>
              <a:t>	- Automotive</a:t>
            </a:r>
          </a:p>
          <a:p>
            <a:r>
              <a:rPr lang="en-US" dirty="0">
                <a:solidFill>
                  <a:schemeClr val="tx1"/>
                </a:solidFill>
              </a:rPr>
              <a:t>	- Industrial</a:t>
            </a:r>
          </a:p>
          <a:p>
            <a:r>
              <a:rPr lang="en-US" dirty="0">
                <a:solidFill>
                  <a:schemeClr val="tx1"/>
                </a:solidFill>
              </a:rPr>
              <a:t> </a:t>
            </a:r>
          </a:p>
          <a:p>
            <a:r>
              <a:rPr lang="en-US" dirty="0">
                <a:solidFill>
                  <a:schemeClr val="tx1"/>
                </a:solidFill>
              </a:rPr>
              <a:t>- Our strong presence in these industries makes us exceptionally well positioned to leverage cross-industry insights and fuel innovation.</a:t>
            </a:r>
          </a:p>
        </p:txBody>
      </p:sp>
      <p:sp>
        <p:nvSpPr>
          <p:cNvPr id="290" name="Google Shape;290;p14:notes"/>
          <p:cNvSpPr>
            <a:spLocks noGrp="1" noRot="1" noChangeAspect="1"/>
          </p:cNvSpPr>
          <p:nvPr>
            <p:ph type="sldImg" idx="2"/>
          </p:nvPr>
        </p:nvSpPr>
        <p:spPr>
          <a:xfrm>
            <a:off x="346075" y="465138"/>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388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r>
              <a:rPr lang="en-US" dirty="0">
                <a:solidFill>
                  <a:schemeClr val="tx1"/>
                </a:solidFill>
              </a:rPr>
              <a:t>- A key advantage of our global footprint is the ability to bring products to market faster through capabilities that are accessible around the world. </a:t>
            </a:r>
          </a:p>
          <a:p>
            <a:r>
              <a:rPr lang="en-US" dirty="0">
                <a:solidFill>
                  <a:schemeClr val="tx1"/>
                </a:solidFill>
              </a:rPr>
              <a:t> - Our over 230 global locations in 40 countries include 60 in Europe, 17 in Asia Pacific North and 59 in Asia Pacific South.</a:t>
            </a:r>
          </a:p>
          <a:p>
            <a:r>
              <a:rPr lang="en-US" dirty="0">
                <a:solidFill>
                  <a:schemeClr val="tx1"/>
                </a:solidFill>
              </a:rPr>
              <a:t> -Combined with design and logistics expertise, this broad network can dramatically shorten the end-to-end manufacturing cycle.  </a:t>
            </a:r>
          </a:p>
          <a:p>
            <a:r>
              <a:rPr lang="en-US" dirty="0">
                <a:solidFill>
                  <a:schemeClr val="tx1"/>
                </a:solidFill>
              </a:rPr>
              <a:t> </a:t>
            </a:r>
          </a:p>
          <a:p>
            <a:r>
              <a:rPr lang="en-US" dirty="0">
                <a:solidFill>
                  <a:schemeClr val="tx1"/>
                </a:solidFill>
              </a:rPr>
              <a:t>The building blocks of our service are  …</a:t>
            </a:r>
          </a:p>
          <a:p>
            <a:pPr lvl="0"/>
            <a:r>
              <a:rPr lang="en-US" u="sng" dirty="0">
                <a:solidFill>
                  <a:schemeClr val="tx1"/>
                </a:solidFill>
              </a:rPr>
              <a:t>Customer Experience</a:t>
            </a:r>
            <a:r>
              <a:rPr lang="en-US" dirty="0">
                <a:solidFill>
                  <a:schemeClr val="tx1"/>
                </a:solidFill>
              </a:rPr>
              <a:t>: The Molex sales force has a deep commitment to understanding where customers are going and what they need. They align with customers at the earliest stages of product development.</a:t>
            </a:r>
          </a:p>
          <a:p>
            <a:pPr lvl="0"/>
            <a:r>
              <a:rPr lang="en-US" u="sng" dirty="0">
                <a:solidFill>
                  <a:schemeClr val="tx1"/>
                </a:solidFill>
              </a:rPr>
              <a:t>Manufacturing</a:t>
            </a:r>
            <a:r>
              <a:rPr lang="en-US" dirty="0">
                <a:solidFill>
                  <a:schemeClr val="tx1"/>
                </a:solidFill>
              </a:rPr>
              <a:t>: end-to-end manufacturing capabilities bring designs to life quickly and at scale.</a:t>
            </a:r>
          </a:p>
          <a:p>
            <a:pPr lvl="0"/>
            <a:r>
              <a:rPr lang="en-US" u="sng" dirty="0">
                <a:solidFill>
                  <a:schemeClr val="tx1"/>
                </a:solidFill>
              </a:rPr>
              <a:t>Design:</a:t>
            </a:r>
            <a:r>
              <a:rPr lang="en-US" dirty="0">
                <a:solidFill>
                  <a:schemeClr val="tx1"/>
                </a:solidFill>
              </a:rPr>
              <a:t> our product designers and engineers help ensure a design is high performing, cost-effective and manufacturable.</a:t>
            </a:r>
          </a:p>
          <a:p>
            <a:pPr lvl="0"/>
            <a:r>
              <a:rPr lang="en-US" u="sng" dirty="0">
                <a:solidFill>
                  <a:schemeClr val="tx1"/>
                </a:solidFill>
              </a:rPr>
              <a:t>Warehousing</a:t>
            </a:r>
            <a:r>
              <a:rPr lang="en-US" dirty="0">
                <a:solidFill>
                  <a:schemeClr val="tx1"/>
                </a:solidFill>
              </a:rPr>
              <a:t>: warehouses in strategic global locations are a critical piece of the supply chain, helping ensure that customer orders are delivered when and where they’re needed.</a:t>
            </a: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5</a:t>
            </a:fld>
            <a:endParaRPr lang="en-US">
              <a:solidFill>
                <a:prstClr val="black"/>
              </a:solidFill>
              <a:latin typeface="Calibri"/>
            </a:endParaRPr>
          </a:p>
        </p:txBody>
      </p:sp>
    </p:spTree>
    <p:extLst>
      <p:ext uri="{BB962C8B-B14F-4D97-AF65-F5344CB8AC3E}">
        <p14:creationId xmlns:p14="http://schemas.microsoft.com/office/powerpoint/2010/main" val="205780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r>
              <a:rPr lang="en-US" dirty="0">
                <a:solidFill>
                  <a:schemeClr val="tx1"/>
                </a:solidFill>
              </a:rPr>
              <a:t>- A key advantage of our global footprint is the ability to bring products to market faster through capabilities that are accessible around the world. </a:t>
            </a:r>
          </a:p>
          <a:p>
            <a:r>
              <a:rPr lang="en-US" dirty="0">
                <a:solidFill>
                  <a:schemeClr val="tx1"/>
                </a:solidFill>
              </a:rPr>
              <a:t> - Our over 230 global locations in 40 countries include 60 in Europe, 17 in Asia Pacific North and 59 in Asia Pacific South.</a:t>
            </a:r>
          </a:p>
          <a:p>
            <a:r>
              <a:rPr lang="en-US" dirty="0">
                <a:solidFill>
                  <a:schemeClr val="tx1"/>
                </a:solidFill>
              </a:rPr>
              <a:t> -Combined with design and logistics expertise, this broad network can dramatically shorten the end-to-end manufacturing cycle.  </a:t>
            </a:r>
          </a:p>
          <a:p>
            <a:r>
              <a:rPr lang="en-US" dirty="0">
                <a:solidFill>
                  <a:schemeClr val="tx1"/>
                </a:solidFill>
              </a:rPr>
              <a:t> </a:t>
            </a:r>
          </a:p>
          <a:p>
            <a:r>
              <a:rPr lang="en-US" dirty="0">
                <a:solidFill>
                  <a:schemeClr val="tx1"/>
                </a:solidFill>
              </a:rPr>
              <a:t>The building blocks of our service are  …</a:t>
            </a:r>
          </a:p>
          <a:p>
            <a:pPr lvl="0"/>
            <a:r>
              <a:rPr lang="en-US" u="sng" dirty="0">
                <a:solidFill>
                  <a:schemeClr val="tx1"/>
                </a:solidFill>
              </a:rPr>
              <a:t>Customer Experience</a:t>
            </a:r>
            <a:r>
              <a:rPr lang="en-US" dirty="0">
                <a:solidFill>
                  <a:schemeClr val="tx1"/>
                </a:solidFill>
              </a:rPr>
              <a:t>: The Molex sales force has a deep commitment to understanding where customers are going and what they need. They align with customers at the earliest stages of product development.</a:t>
            </a:r>
          </a:p>
          <a:p>
            <a:pPr lvl="0"/>
            <a:r>
              <a:rPr lang="en-US" u="sng" dirty="0">
                <a:solidFill>
                  <a:schemeClr val="tx1"/>
                </a:solidFill>
              </a:rPr>
              <a:t>Manufacturing</a:t>
            </a:r>
            <a:r>
              <a:rPr lang="en-US" dirty="0">
                <a:solidFill>
                  <a:schemeClr val="tx1"/>
                </a:solidFill>
              </a:rPr>
              <a:t>: end-to-end manufacturing capabilities bring designs to life quickly and at scale.</a:t>
            </a:r>
          </a:p>
          <a:p>
            <a:pPr lvl="0"/>
            <a:r>
              <a:rPr lang="en-US" u="sng" dirty="0">
                <a:solidFill>
                  <a:schemeClr val="tx1"/>
                </a:solidFill>
              </a:rPr>
              <a:t>Design:</a:t>
            </a:r>
            <a:r>
              <a:rPr lang="en-US" dirty="0">
                <a:solidFill>
                  <a:schemeClr val="tx1"/>
                </a:solidFill>
              </a:rPr>
              <a:t> our product designers and engineers help ensure a design is high performing, cost-effective and manufacturable.</a:t>
            </a:r>
          </a:p>
          <a:p>
            <a:pPr lvl="0"/>
            <a:r>
              <a:rPr lang="en-US" u="sng" dirty="0">
                <a:solidFill>
                  <a:schemeClr val="tx1"/>
                </a:solidFill>
              </a:rPr>
              <a:t>Warehousing</a:t>
            </a:r>
            <a:r>
              <a:rPr lang="en-US" dirty="0">
                <a:solidFill>
                  <a:schemeClr val="tx1"/>
                </a:solidFill>
              </a:rPr>
              <a:t>: warehouses in strategic global locations are a critical piece of the supply chain, helping ensure that customer orders are delivered when and where they’re needed.</a:t>
            </a: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6</a:t>
            </a:fld>
            <a:endParaRPr lang="en-US">
              <a:solidFill>
                <a:prstClr val="black"/>
              </a:solidFill>
              <a:latin typeface="Calibri"/>
            </a:endParaRPr>
          </a:p>
        </p:txBody>
      </p:sp>
    </p:spTree>
    <p:extLst>
      <p:ext uri="{BB962C8B-B14F-4D97-AF65-F5344CB8AC3E}">
        <p14:creationId xmlns:p14="http://schemas.microsoft.com/office/powerpoint/2010/main" val="31146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134938"/>
            <a:ext cx="6140450" cy="3454400"/>
          </a:xfrm>
        </p:spPr>
      </p:sp>
      <p:sp>
        <p:nvSpPr>
          <p:cNvPr id="3" name="Notes Placeholder 2"/>
          <p:cNvSpPr>
            <a:spLocks noGrp="1"/>
          </p:cNvSpPr>
          <p:nvPr>
            <p:ph type="body" idx="1"/>
          </p:nvPr>
        </p:nvSpPr>
        <p:spPr/>
        <p:txBody>
          <a:bodyPr/>
          <a:lstStyle/>
          <a:p>
            <a:r>
              <a:rPr lang="en-US" dirty="0">
                <a:solidFill>
                  <a:schemeClr val="tx1"/>
                </a:solidFill>
              </a:rPr>
              <a:t> - It’s no secret that technology is changing rapidly — especially for industries that rely on electronic components and connectivity.</a:t>
            </a:r>
          </a:p>
          <a:p>
            <a:r>
              <a:rPr lang="en-US" dirty="0">
                <a:solidFill>
                  <a:schemeClr val="tx1"/>
                </a:solidFill>
              </a:rPr>
              <a:t> </a:t>
            </a:r>
          </a:p>
          <a:p>
            <a:r>
              <a:rPr lang="en-US" dirty="0">
                <a:solidFill>
                  <a:schemeClr val="tx1"/>
                </a:solidFill>
              </a:rPr>
              <a:t>- At Molex, we’ve helped some of the most influential companies embrace change and bring meaningful value to this environment – for themselves, their partners, and of course their customers. </a:t>
            </a:r>
          </a:p>
          <a:p>
            <a:r>
              <a:rPr lang="en-US" dirty="0">
                <a:solidFill>
                  <a:schemeClr val="tx1"/>
                </a:solidFill>
              </a:rPr>
              <a:t> </a:t>
            </a:r>
          </a:p>
          <a:p>
            <a:r>
              <a:rPr lang="en-US" dirty="0">
                <a:solidFill>
                  <a:schemeClr val="tx1"/>
                </a:solidFill>
              </a:rPr>
              <a:t>- We’re working with customers, as a global team, to improve lives. That’s our vision:</a:t>
            </a:r>
          </a:p>
          <a:p>
            <a:r>
              <a:rPr lang="en-US" i="1" dirty="0">
                <a:solidFill>
                  <a:schemeClr val="tx1"/>
                </a:solidFill>
              </a:rPr>
              <a:t>We make a connected world possible by working together as a global team to enable technology that transforms the future and improves people’s lives.</a:t>
            </a:r>
            <a:endParaRPr lang="en-US" dirty="0">
              <a:solidFill>
                <a:schemeClr val="tx1"/>
              </a:solidFill>
            </a:endParaRPr>
          </a:p>
          <a:p>
            <a:r>
              <a:rPr lang="en-US" dirty="0">
                <a:solidFill>
                  <a:schemeClr val="tx1"/>
                </a:solidFill>
              </a:rPr>
              <a:t> </a:t>
            </a:r>
          </a:p>
          <a:p>
            <a:r>
              <a:rPr lang="en-US" dirty="0">
                <a:solidFill>
                  <a:schemeClr val="tx1"/>
                </a:solidFill>
              </a:rPr>
              <a:t>-Our strength derives from our global presence. Today, we operate in 38 countries, with 18,000 suppliers, 86 manufacturing locations and 100,000 products across converging, dynamic markets.</a:t>
            </a:r>
          </a:p>
          <a:p>
            <a:r>
              <a:rPr lang="en-US" dirty="0">
                <a:solidFill>
                  <a:schemeClr val="tx1"/>
                </a:solidFill>
              </a:rPr>
              <a:t>	-</a:t>
            </a:r>
          </a:p>
        </p:txBody>
      </p:sp>
      <p:sp>
        <p:nvSpPr>
          <p:cNvPr id="4" name="Slide Number Placeholder 3"/>
          <p:cNvSpPr>
            <a:spLocks noGrp="1"/>
          </p:cNvSpPr>
          <p:nvPr>
            <p:ph type="sldNum" sz="quarter" idx="10"/>
          </p:nvPr>
        </p:nvSpPr>
        <p:spPr/>
        <p:txBody>
          <a:bodyPr/>
          <a:lstStyle/>
          <a:p>
            <a:pPr defTabSz="495239">
              <a:defRPr/>
            </a:pPr>
            <a:fld id="{346B39EC-3F05-0544-BB7A-3D7B59B0CA7B}" type="slidenum">
              <a:rPr lang="en-US">
                <a:solidFill>
                  <a:prstClr val="black"/>
                </a:solidFill>
                <a:latin typeface="Calibri"/>
              </a:rPr>
              <a:pPr defTabSz="495239">
                <a:defRPr/>
              </a:pPr>
              <a:t>7</a:t>
            </a:fld>
            <a:endParaRPr lang="en-US" dirty="0">
              <a:solidFill>
                <a:prstClr val="black"/>
              </a:solidFill>
              <a:latin typeface="Calibri"/>
            </a:endParaRPr>
          </a:p>
        </p:txBody>
      </p:sp>
    </p:spTree>
    <p:extLst>
      <p:ext uri="{BB962C8B-B14F-4D97-AF65-F5344CB8AC3E}">
        <p14:creationId xmlns:p14="http://schemas.microsoft.com/office/powerpoint/2010/main" val="393184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8938" y="134938"/>
            <a:ext cx="6140450" cy="3454400"/>
          </a:xfrm>
        </p:spPr>
      </p:sp>
      <p:sp>
        <p:nvSpPr>
          <p:cNvPr id="3" name="Symbol zastępczy notatek 2"/>
          <p:cNvSpPr>
            <a:spLocks noGrp="1"/>
          </p:cNvSpPr>
          <p:nvPr>
            <p:ph type="body" idx="1"/>
          </p:nvPr>
        </p:nvSpPr>
        <p:spPr/>
        <p:txBody>
          <a:bodyPr/>
          <a:lstStyle/>
          <a:p>
            <a:pPr algn="l"/>
            <a:r>
              <a:rPr lang="en-US" dirty="0">
                <a:solidFill>
                  <a:schemeClr val="tx1"/>
                </a:solidFill>
                <a:latin typeface="+mn-lt"/>
              </a:rPr>
              <a:t>One part of Molex's business is designing and manufacturing data transfer solutions. This is handled by Molex CES, which I represent.</a:t>
            </a:r>
            <a:endParaRPr lang="pl-PL" dirty="0">
              <a:solidFill>
                <a:schemeClr val="tx1"/>
              </a:solidFill>
              <a:latin typeface="+mn-lt"/>
            </a:endParaRPr>
          </a:p>
          <a:p>
            <a:pPr algn="l"/>
            <a:endParaRPr lang="pl-PL" dirty="0">
              <a:solidFill>
                <a:schemeClr val="tx1"/>
              </a:solidFill>
              <a:latin typeface="+mn-lt"/>
            </a:endParaRPr>
          </a:p>
          <a:p>
            <a:pPr algn="l"/>
            <a:r>
              <a:rPr lang="en-US" dirty="0">
                <a:solidFill>
                  <a:schemeClr val="tx1"/>
                </a:solidFill>
                <a:latin typeface="+mn-lt"/>
              </a:rPr>
              <a:t>With more than three decades of</a:t>
            </a:r>
            <a:r>
              <a:rPr lang="pl-PL" dirty="0">
                <a:solidFill>
                  <a:schemeClr val="tx1"/>
                </a:solidFill>
                <a:latin typeface="+mn-lt"/>
              </a:rPr>
              <a:t> </a:t>
            </a:r>
            <a:r>
              <a:rPr lang="pl-PL" dirty="0" err="1">
                <a:solidFill>
                  <a:schemeClr val="tx1"/>
                </a:solidFill>
                <a:latin typeface="+mn-lt"/>
              </a:rPr>
              <a:t>experience</a:t>
            </a:r>
            <a:r>
              <a:rPr lang="pl-PL" dirty="0">
                <a:solidFill>
                  <a:schemeClr val="tx1"/>
                </a:solidFill>
                <a:latin typeface="+mn-lt"/>
              </a:rPr>
              <a:t> </a:t>
            </a:r>
            <a:r>
              <a:rPr lang="pl-PL" dirty="0" err="1">
                <a:solidFill>
                  <a:schemeClr val="tx1"/>
                </a:solidFill>
                <a:latin typeface="+mn-lt"/>
              </a:rPr>
              <a:t>delivering</a:t>
            </a:r>
            <a:r>
              <a:rPr lang="pl-PL" dirty="0">
                <a:solidFill>
                  <a:schemeClr val="tx1"/>
                </a:solidFill>
                <a:latin typeface="+mn-lt"/>
              </a:rPr>
              <a:t> </a:t>
            </a:r>
            <a:r>
              <a:rPr lang="pl-PL" dirty="0" err="1">
                <a:solidFill>
                  <a:schemeClr val="tx1"/>
                </a:solidFill>
                <a:latin typeface="+mn-lt"/>
              </a:rPr>
              <a:t>enterprise</a:t>
            </a:r>
            <a:r>
              <a:rPr lang="pl-PL" dirty="0">
                <a:solidFill>
                  <a:schemeClr val="tx1"/>
                </a:solidFill>
                <a:latin typeface="+mn-lt"/>
              </a:rPr>
              <a:t> </a:t>
            </a:r>
            <a:r>
              <a:rPr lang="en-US" dirty="0">
                <a:solidFill>
                  <a:schemeClr val="tx1"/>
                </a:solidFill>
                <a:latin typeface="+mn-lt"/>
              </a:rPr>
              <a:t>network solutions for some of the</a:t>
            </a:r>
            <a:r>
              <a:rPr lang="pl-PL" dirty="0">
                <a:solidFill>
                  <a:schemeClr val="tx1"/>
                </a:solidFill>
                <a:latin typeface="+mn-lt"/>
              </a:rPr>
              <a:t> </a:t>
            </a:r>
            <a:r>
              <a:rPr lang="en-US" dirty="0">
                <a:solidFill>
                  <a:schemeClr val="tx1"/>
                </a:solidFill>
                <a:latin typeface="+mn-lt"/>
              </a:rPr>
              <a:t>largest organizations in the world,</a:t>
            </a:r>
            <a:r>
              <a:rPr lang="pl-PL" dirty="0">
                <a:solidFill>
                  <a:schemeClr val="tx1"/>
                </a:solidFill>
                <a:latin typeface="+mn-lt"/>
              </a:rPr>
              <a:t> Molex </a:t>
            </a:r>
            <a:r>
              <a:rPr lang="pl-PL" dirty="0" err="1">
                <a:solidFill>
                  <a:schemeClr val="tx1"/>
                </a:solidFill>
                <a:latin typeface="+mn-lt"/>
              </a:rPr>
              <a:t>Structured</a:t>
            </a:r>
            <a:r>
              <a:rPr lang="pl-PL" dirty="0">
                <a:solidFill>
                  <a:schemeClr val="tx1"/>
                </a:solidFill>
                <a:latin typeface="+mn-lt"/>
              </a:rPr>
              <a:t> </a:t>
            </a:r>
            <a:r>
              <a:rPr lang="pl-PL" dirty="0" err="1">
                <a:solidFill>
                  <a:schemeClr val="tx1"/>
                </a:solidFill>
                <a:latin typeface="+mn-lt"/>
              </a:rPr>
              <a:t>Cabling</a:t>
            </a:r>
            <a:r>
              <a:rPr lang="pl-PL" dirty="0">
                <a:solidFill>
                  <a:schemeClr val="tx1"/>
                </a:solidFill>
                <a:latin typeface="+mn-lt"/>
              </a:rPr>
              <a:t> </a:t>
            </a:r>
            <a:r>
              <a:rPr lang="pl-PL" dirty="0" err="1">
                <a:solidFill>
                  <a:schemeClr val="tx1"/>
                </a:solidFill>
                <a:latin typeface="+mn-lt"/>
              </a:rPr>
              <a:t>delivers</a:t>
            </a:r>
            <a:r>
              <a:rPr lang="pl-PL" dirty="0">
                <a:solidFill>
                  <a:schemeClr val="tx1"/>
                </a:solidFill>
                <a:latin typeface="+mn-lt"/>
              </a:rPr>
              <a:t> maximum performance, </a:t>
            </a:r>
            <a:r>
              <a:rPr lang="pl-PL" dirty="0" err="1">
                <a:solidFill>
                  <a:schemeClr val="tx1"/>
                </a:solidFill>
                <a:latin typeface="+mn-lt"/>
              </a:rPr>
              <a:t>efficiency</a:t>
            </a:r>
            <a:r>
              <a:rPr lang="pl-PL" dirty="0">
                <a:solidFill>
                  <a:schemeClr val="tx1"/>
                </a:solidFill>
                <a:latin typeface="+mn-lt"/>
              </a:rPr>
              <a:t>, </a:t>
            </a:r>
            <a:r>
              <a:rPr lang="en-US" dirty="0">
                <a:solidFill>
                  <a:schemeClr val="tx1"/>
                </a:solidFill>
                <a:latin typeface="+mn-lt"/>
              </a:rPr>
              <a:t>reliability and backed by a</a:t>
            </a:r>
            <a:r>
              <a:rPr lang="pl-PL" dirty="0">
                <a:solidFill>
                  <a:schemeClr val="tx1"/>
                </a:solidFill>
                <a:latin typeface="+mn-lt"/>
              </a:rPr>
              <a:t> 25-year warranty.</a:t>
            </a:r>
          </a:p>
          <a:p>
            <a:pPr algn="l"/>
            <a:endParaRPr lang="pl-PL" dirty="0">
              <a:solidFill>
                <a:schemeClr val="tx1"/>
              </a:solidFill>
              <a:latin typeface="+mn-lt"/>
            </a:endParaRPr>
          </a:p>
          <a:p>
            <a:pPr algn="l"/>
            <a:r>
              <a:rPr lang="en-US" dirty="0">
                <a:solidFill>
                  <a:schemeClr val="tx1"/>
                </a:solidFill>
                <a:latin typeface="+mn-lt"/>
              </a:rPr>
              <a:t>Therefore, today I want to focus on issues related to the physical layer of data transmission in a data center , which is commonly referred to as cabling.</a:t>
            </a:r>
            <a:endParaRPr lang="pl-PL" dirty="0">
              <a:solidFill>
                <a:schemeClr val="tx1"/>
              </a:solidFill>
              <a:latin typeface="+mn-lt"/>
            </a:endParaRPr>
          </a:p>
        </p:txBody>
      </p:sp>
      <p:sp>
        <p:nvSpPr>
          <p:cNvPr id="4" name="Symbol zastępczy numeru slajdu 3"/>
          <p:cNvSpPr>
            <a:spLocks noGrp="1"/>
          </p:cNvSpPr>
          <p:nvPr>
            <p:ph type="sldNum" sz="quarter" idx="5"/>
          </p:nvPr>
        </p:nvSpPr>
        <p:spPr/>
        <p:txBody>
          <a:bodyPr/>
          <a:lstStyle/>
          <a:p>
            <a:fld id="{B5226D18-D4E6-F540-AB59-D0357B42C1F3}" type="slidenum">
              <a:rPr lang="en-US" smtClean="0"/>
              <a:t>8</a:t>
            </a:fld>
            <a:endParaRPr lang="en-US"/>
          </a:p>
        </p:txBody>
      </p:sp>
    </p:spTree>
    <p:extLst>
      <p:ext uri="{BB962C8B-B14F-4D97-AF65-F5344CB8AC3E}">
        <p14:creationId xmlns:p14="http://schemas.microsoft.com/office/powerpoint/2010/main" val="660746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12763"/>
            <a:ext cx="6140450" cy="3454400"/>
          </a:xfrm>
        </p:spPr>
      </p:sp>
      <p:sp>
        <p:nvSpPr>
          <p:cNvPr id="3" name="Notes Placeholder 2"/>
          <p:cNvSpPr>
            <a:spLocks noGrp="1"/>
          </p:cNvSpPr>
          <p:nvPr>
            <p:ph type="body" idx="1"/>
          </p:nvPr>
        </p:nvSpPr>
        <p:spPr>
          <a:xfrm>
            <a:off x="709109" y="4009081"/>
            <a:ext cx="5679440" cy="6225532"/>
          </a:xfrm>
        </p:spPr>
        <p:txBody>
          <a:bodyPr/>
          <a:lstStyle/>
          <a:p>
            <a:r>
              <a:rPr lang="en-US" dirty="0">
                <a:solidFill>
                  <a:schemeClr val="tx1"/>
                </a:solidFill>
                <a:latin typeface="inherit"/>
              </a:rPr>
              <a:t>Several standards define cabling in a data center. These standards provide guidelines and best practices for the design, installation, and maintenance of cabling infrastructure. The key standards for cabling in a data center include</a:t>
            </a:r>
            <a:endParaRPr lang="pl-PL" dirty="0">
              <a:solidFill>
                <a:schemeClr val="tx1"/>
              </a:solidFill>
              <a:latin typeface="inherit"/>
            </a:endParaRPr>
          </a:p>
          <a:p>
            <a:pPr marL="371429" indent="-371429">
              <a:buAutoNum type="arabicPeriod"/>
            </a:pPr>
            <a:r>
              <a:rPr lang="en-US" dirty="0">
                <a:solidFill>
                  <a:schemeClr val="tx1"/>
                </a:solidFill>
                <a:latin typeface="inherit"/>
              </a:rPr>
              <a:t>TIA-942: The Telecommunications Industry Association (TIA) standard TIA-942 provides guidelines for the design and implementation of data center infrastructure. It covers various aspects, including cabling, pathways, electrical systems, cooling, security, and more. TIA-942 provides recommendations for different tiers of data centers based on their level of redundancy and availability. </a:t>
            </a:r>
            <a:endParaRPr lang="pl-PL" dirty="0">
              <a:solidFill>
                <a:schemeClr val="tx1"/>
              </a:solidFill>
              <a:latin typeface="inherit"/>
            </a:endParaRPr>
          </a:p>
          <a:p>
            <a:pPr marL="371429" indent="-371429">
              <a:buAutoNum type="arabicPeriod"/>
            </a:pPr>
            <a:r>
              <a:rPr lang="en-US" dirty="0">
                <a:solidFill>
                  <a:schemeClr val="tx1"/>
                </a:solidFill>
                <a:latin typeface="inherit"/>
              </a:rPr>
              <a:t>2. ANSI/BICSI 002: The American National Standards Institute (ANSI) and the Building Industry Consulting Service International (BICSI) jointly developed ANSI/BICSI 002, which focuses on the design and implementation of data center cabling systems. It covers aspects such as cabling pathways, copper and fiber optic cabling, testing, labeling, and documentation. </a:t>
            </a:r>
            <a:endParaRPr lang="pl-PL" dirty="0">
              <a:solidFill>
                <a:schemeClr val="tx1"/>
              </a:solidFill>
              <a:latin typeface="inherit"/>
            </a:endParaRPr>
          </a:p>
          <a:p>
            <a:pPr marL="371429" indent="-371429">
              <a:buAutoNum type="arabicPeriod"/>
            </a:pPr>
            <a:r>
              <a:rPr lang="en-US" dirty="0">
                <a:solidFill>
                  <a:schemeClr val="tx1"/>
                </a:solidFill>
                <a:latin typeface="inherit"/>
              </a:rPr>
              <a:t>3. ISO/IEC 11801: The International Organization for Standardization (ISO) and the International Electrotechnical Commission (IEC) collaboratively developed ISO/IEC 11801, which provides guidelines for generic cabling systems, including those used in data centers. It covers cabling performance, installation practices, and testing requirements for copper and fiber optic cabling. </a:t>
            </a:r>
            <a:endParaRPr lang="pl-PL" dirty="0">
              <a:solidFill>
                <a:schemeClr val="tx1"/>
              </a:solidFill>
              <a:latin typeface="inherit"/>
            </a:endParaRPr>
          </a:p>
          <a:p>
            <a:pPr marL="371429" indent="-371429">
              <a:buAutoNum type="arabicPeriod"/>
            </a:pPr>
            <a:r>
              <a:rPr lang="en-US" dirty="0">
                <a:solidFill>
                  <a:schemeClr val="tx1"/>
                </a:solidFill>
                <a:latin typeface="inherit"/>
              </a:rPr>
              <a:t>4. ISO/IEC 24764: This standard focuses specifically on cabling infrastructure for data centers. ISO/IEC 24764 provides recommendations for design, installation, and maintenance of cabling systems in data center environments. It covers aspects such as cabling topology, pathways, copper and fiber optic cabling, and testing requirements.</a:t>
            </a:r>
            <a:endParaRPr lang="pl-PL" dirty="0">
              <a:solidFill>
                <a:schemeClr val="tx1"/>
              </a:solidFill>
              <a:latin typeface="inherit"/>
            </a:endParaRPr>
          </a:p>
          <a:p>
            <a:pPr marL="371429" indent="-371429">
              <a:buAutoNum type="arabicPeriod"/>
            </a:pPr>
            <a:endParaRPr lang="pl-PL" dirty="0">
              <a:solidFill>
                <a:schemeClr val="tx1"/>
              </a:solidFill>
              <a:latin typeface="inherit"/>
            </a:endParaRPr>
          </a:p>
          <a:p>
            <a:r>
              <a:rPr lang="en-US" dirty="0">
                <a:solidFill>
                  <a:schemeClr val="tx1"/>
                </a:solidFill>
                <a:latin typeface="inherit"/>
                <a:ea typeface="Calibri" panose="020F0502020204030204" pitchFamily="34" charset="0"/>
                <a:cs typeface="Arial" panose="020B0604020202020204" pitchFamily="34" charset="0"/>
              </a:rPr>
              <a:t>These standards help ensure that data center cabling infrastructure is designed and implemented in a standardized and reliable manner. Adhering to these standards can help organizations achieve optimal performance, scalability, and maintainability of their cabling systems in the data center environment</a:t>
            </a:r>
            <a:r>
              <a:rPr lang="pl-PL" dirty="0">
                <a:solidFill>
                  <a:schemeClr val="tx1"/>
                </a:solidFill>
                <a:latin typeface="inherit"/>
                <a:ea typeface="Calibri" panose="020F0502020204030204" pitchFamily="34" charset="0"/>
                <a:cs typeface="Arial" panose="020B0604020202020204" pitchFamily="34" charset="0"/>
              </a:rPr>
              <a:t>.</a:t>
            </a:r>
          </a:p>
          <a:p>
            <a:endParaRPr lang="pl-PL" dirty="0">
              <a:solidFill>
                <a:schemeClr val="tx1"/>
              </a:solidFill>
              <a:latin typeface="inherit"/>
              <a:cs typeface="Arial" panose="020B0604020202020204" pitchFamily="34" charset="0"/>
            </a:endParaRPr>
          </a:p>
          <a:p>
            <a:r>
              <a:rPr lang="en-US" dirty="0">
                <a:solidFill>
                  <a:schemeClr val="tx1"/>
                </a:solidFill>
                <a:latin typeface="inherit"/>
                <a:ea typeface="Calibri" panose="020F0502020204030204" pitchFamily="34" charset="0"/>
                <a:cs typeface="Arial" panose="020B0604020202020204" pitchFamily="34" charset="0"/>
              </a:rPr>
              <a:t>It's important to note that standards and norms can vary depending on the region, industry, and specific requirements of a data center. Staying up to date with the latest standards and consulting with industry professionals can help ensure compliance and best practices in the design and operation of a data center's physical infrastructure</a:t>
            </a:r>
            <a:r>
              <a:rPr lang="pl-PL" dirty="0">
                <a:solidFill>
                  <a:schemeClr val="tx1"/>
                </a:solidFill>
                <a:latin typeface="inherit"/>
                <a:cs typeface="Arial" panose="020B0604020202020204" pitchFamily="34" charset="0"/>
              </a:rPr>
              <a:t>.</a:t>
            </a:r>
          </a:p>
          <a:p>
            <a:endParaRPr lang="pl-PL" dirty="0">
              <a:solidFill>
                <a:schemeClr val="tx1"/>
              </a:solidFill>
              <a:latin typeface="inherit"/>
              <a:cs typeface="Arial" panose="020B0604020202020204" pitchFamily="34" charset="0"/>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90478">
              <a:defRPr/>
            </a:pPr>
            <a:fld id="{B5226D18-D4E6-F540-AB59-D0357B42C1F3}" type="slidenum">
              <a:rPr lang="en-US">
                <a:solidFill>
                  <a:prstClr val="black"/>
                </a:solidFill>
                <a:latin typeface="Calibri"/>
              </a:rPr>
              <a:pPr defTabSz="990478">
                <a:defRPr/>
              </a:pPr>
              <a:t>9</a:t>
            </a:fld>
            <a:endParaRPr lang="en-US">
              <a:solidFill>
                <a:prstClr val="black"/>
              </a:solidFill>
              <a:latin typeface="Calibri"/>
            </a:endParaRPr>
          </a:p>
        </p:txBody>
      </p:sp>
    </p:spTree>
    <p:extLst>
      <p:ext uri="{BB962C8B-B14F-4D97-AF65-F5344CB8AC3E}">
        <p14:creationId xmlns:p14="http://schemas.microsoft.com/office/powerpoint/2010/main" val="2252349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svg"/><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file://localhost/Volumes/WIP/Molex/1_Logos_Corporate-Art/BRANDING%20ELEMENTS/Logos/Molex%20Logo/Molex_ea0437_RGB.png" TargetMode="Externa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sv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file://localhost/Volumes/WIP/Molex/1_Logos_Corporate-Art/BRANDING%20ELEMENTS/Logos/Molex%20Logo/Molex_ea0437_RGB.png" TargetMode="Externa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emf"/><Relationship Id="rId1" Type="http://schemas.openxmlformats.org/officeDocument/2006/relationships/slideMaster" Target="../slideMasters/slideMaster1.xml"/><Relationship Id="rId6" Type="http://schemas.openxmlformats.org/officeDocument/2006/relationships/image" Target="file://localhost/Volumes/WIP/Molex/1_Logos_Corporate-Art/BRANDING%20ELEMENTS/Logos/Molex%20Logo/Molex_ea0437_RGB.png" TargetMode="External"/><Relationship Id="rId5" Type="http://schemas.openxmlformats.org/officeDocument/2006/relationships/image" Target="../media/image1.png"/><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3" Type="http://schemas.openxmlformats.org/officeDocument/2006/relationships/image" Target="file://localhost/Volumes/WIP/Molex/1_Logos_Corporate-Art/BRANDING%20ELEMENTS/Logos/Molex%20Logo/Molex_ea0437_RG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file://localhost/Volumes/WIP/Molex/1_Logos_Corporate-Art/BRANDING%20ELEMENTS/Logos/Molex%20Logo/Molex_ea0437_RGB.png"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7" name="Graphic 6">
            <a:extLst>
              <a:ext uri="{FF2B5EF4-FFF2-40B4-BE49-F238E27FC236}">
                <a16:creationId xmlns:a16="http://schemas.microsoft.com/office/drawing/2014/main" id="{E2D64DBC-1DA8-834D-9577-C037D8710D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0" name="Title 1">
            <a:extLst>
              <a:ext uri="{FF2B5EF4-FFF2-40B4-BE49-F238E27FC236}">
                <a16:creationId xmlns:a16="http://schemas.microsoft.com/office/drawing/2014/main" id="{103C98EA-9C35-1D4D-9D2F-1236B4115810}"/>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1" name="Text Placeholder 12">
            <a:extLst>
              <a:ext uri="{FF2B5EF4-FFF2-40B4-BE49-F238E27FC236}">
                <a16:creationId xmlns:a16="http://schemas.microsoft.com/office/drawing/2014/main" id="{21160B1A-7C13-0845-B559-C502F1D7016A}"/>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2" name="Text Placeholder 12">
            <a:extLst>
              <a:ext uri="{FF2B5EF4-FFF2-40B4-BE49-F238E27FC236}">
                <a16:creationId xmlns:a16="http://schemas.microsoft.com/office/drawing/2014/main" id="{3A5A3897-51A0-2949-8C37-C9549B02F4AD}"/>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1319610178"/>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0" name="Picture 9" descr="A picture containing rain&#10;&#10;Description automatically generated">
            <a:extLst>
              <a:ext uri="{FF2B5EF4-FFF2-40B4-BE49-F238E27FC236}">
                <a16:creationId xmlns:a16="http://schemas.microsoft.com/office/drawing/2014/main" id="{F385F6F9-93F2-D64A-8CA7-457E900AAF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17" y="-2"/>
            <a:ext cx="12192000" cy="1910445"/>
          </a:xfrm>
          <a:prstGeom prst="rect">
            <a:avLst/>
          </a:prstGeom>
        </p:spPr>
      </p:pic>
      <p:sp>
        <p:nvSpPr>
          <p:cNvPr id="13" name="Google Shape;236;p26">
            <a:extLst>
              <a:ext uri="{FF2B5EF4-FFF2-40B4-BE49-F238E27FC236}">
                <a16:creationId xmlns:a16="http://schemas.microsoft.com/office/drawing/2014/main" id="{F19BAA09-0077-7F4F-9695-23E4BA22F139}"/>
              </a:ext>
            </a:extLst>
          </p:cNvPr>
          <p:cNvSpPr/>
          <p:nvPr userDrawn="1"/>
        </p:nvSpPr>
        <p:spPr>
          <a:xfrm>
            <a:off x="0" y="5443"/>
            <a:ext cx="12192000" cy="1905000"/>
          </a:xfrm>
          <a:prstGeom prst="rect">
            <a:avLst/>
          </a:prstGeom>
          <a:solidFill>
            <a:srgbClr val="5A7E91">
              <a:alpha val="58039"/>
            </a:srgb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dirty="0">
              <a:solidFill>
                <a:srgbClr val="FFFFFF"/>
              </a:solidFill>
              <a:latin typeface="Arial"/>
              <a:ea typeface="Arial"/>
              <a:cs typeface="Arial"/>
              <a:sym typeface="Arial"/>
            </a:endParaRPr>
          </a:p>
        </p:txBody>
      </p:sp>
      <p:sp>
        <p:nvSpPr>
          <p:cNvPr id="2" name="Title 1">
            <a:extLst>
              <a:ext uri="{FF2B5EF4-FFF2-40B4-BE49-F238E27FC236}">
                <a16:creationId xmlns:a16="http://schemas.microsoft.com/office/drawing/2014/main" id="{18F66D3A-868C-6049-A591-938CE73595F8}"/>
              </a:ext>
            </a:extLst>
          </p:cNvPr>
          <p:cNvSpPr>
            <a:spLocks noGrp="1"/>
          </p:cNvSpPr>
          <p:nvPr>
            <p:ph type="title"/>
          </p:nvPr>
        </p:nvSpPr>
        <p:spPr/>
        <p:txBody>
          <a:bodyPr/>
          <a:lstStyle>
            <a:lvl1pPr>
              <a:defRPr>
                <a:solidFill>
                  <a:schemeClr val="bg1"/>
                </a:solidFill>
              </a:defRPr>
            </a:lvl1pPr>
          </a:lstStyle>
          <a:p>
            <a:r>
              <a:rPr lang="pl-PL"/>
              <a:t>Kliknij, aby edytować styl</a:t>
            </a:r>
            <a:endParaRPr lang="en-US" dirty="0"/>
          </a:p>
        </p:txBody>
      </p:sp>
      <p:sp>
        <p:nvSpPr>
          <p:cNvPr id="3" name="Slide Number Placeholder 2">
            <a:extLst>
              <a:ext uri="{FF2B5EF4-FFF2-40B4-BE49-F238E27FC236}">
                <a16:creationId xmlns:a16="http://schemas.microsoft.com/office/drawing/2014/main" id="{345C756F-BBBF-5C4B-9CF9-6C1074D460BA}"/>
              </a:ext>
            </a:extLst>
          </p:cNvPr>
          <p:cNvSpPr>
            <a:spLocks noGrp="1"/>
          </p:cNvSpPr>
          <p:nvPr>
            <p:ph type="sldNum" sz="quarter" idx="10"/>
          </p:nvPr>
        </p:nvSpPr>
        <p:spPr/>
        <p:txBody>
          <a:bodyPr/>
          <a:lstStyle/>
          <a:p>
            <a:fld id="{E3997681-1C8B-E44B-93AE-33F91D5550F4}" type="slidenum">
              <a:rPr lang="en-US" smtClean="0"/>
              <a:pPr/>
              <a:t>‹#›</a:t>
            </a:fld>
            <a:endParaRPr lang="en-US" dirty="0"/>
          </a:p>
        </p:txBody>
      </p:sp>
      <p:sp>
        <p:nvSpPr>
          <p:cNvPr id="12" name="Rectangle 11">
            <a:extLst>
              <a:ext uri="{FF2B5EF4-FFF2-40B4-BE49-F238E27FC236}">
                <a16:creationId xmlns:a16="http://schemas.microsoft.com/office/drawing/2014/main" id="{F3998FE7-D14A-6A40-B607-EDBB766CC576}"/>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14" name="Content Placeholder 4">
            <a:extLst>
              <a:ext uri="{FF2B5EF4-FFF2-40B4-BE49-F238E27FC236}">
                <a16:creationId xmlns:a16="http://schemas.microsoft.com/office/drawing/2014/main" id="{A8A813CF-92F5-F64C-9B0C-84A7E387FFE3}"/>
              </a:ext>
            </a:extLst>
          </p:cNvPr>
          <p:cNvSpPr>
            <a:spLocks noGrp="1"/>
          </p:cNvSpPr>
          <p:nvPr>
            <p:ph sz="quarter" idx="11"/>
          </p:nvPr>
        </p:nvSpPr>
        <p:spPr>
          <a:xfrm>
            <a:off x="457200" y="2133601"/>
            <a:ext cx="10515600" cy="373380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p:txBody>
      </p:sp>
    </p:spTree>
    <p:extLst>
      <p:ext uri="{BB962C8B-B14F-4D97-AF65-F5344CB8AC3E}">
        <p14:creationId xmlns:p14="http://schemas.microsoft.com/office/powerpoint/2010/main" val="19151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Google Shape;236;p26">
            <a:extLst>
              <a:ext uri="{FF2B5EF4-FFF2-40B4-BE49-F238E27FC236}">
                <a16:creationId xmlns:a16="http://schemas.microsoft.com/office/drawing/2014/main" id="{69760323-3285-BE43-BA97-4643C7658606}"/>
              </a:ext>
            </a:extLst>
          </p:cNvPr>
          <p:cNvSpPr/>
          <p:nvPr userDrawn="1"/>
        </p:nvSpPr>
        <p:spPr>
          <a:xfrm>
            <a:off x="0" y="0"/>
            <a:ext cx="12192000" cy="6858000"/>
          </a:xfrm>
          <a:prstGeom prst="rect">
            <a:avLst/>
          </a:prstGeom>
          <a:solidFill>
            <a:schemeClr val="accent4">
              <a:alpha val="71764"/>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pic>
        <p:nvPicPr>
          <p:cNvPr id="8" name="Molex_Red.png">
            <a:extLst>
              <a:ext uri="{FF2B5EF4-FFF2-40B4-BE49-F238E27FC236}">
                <a16:creationId xmlns:a16="http://schemas.microsoft.com/office/drawing/2014/main" id="{11B167E4-44EE-AE4B-92DA-3A088957D766}"/>
              </a:ext>
            </a:extLst>
          </p:cNvPr>
          <p:cNvPicPr>
            <a:picLocks noChangeAspect="1"/>
          </p:cNvPicPr>
          <p:nvPr userDrawn="1"/>
        </p:nvPicPr>
        <p:blipFill>
          <a:blip r:embed="rId3" r:link="rId5" cstate="screen">
            <a:biLevel thresh="25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10460383" y="6342177"/>
            <a:ext cx="1252051" cy="311615"/>
          </a:xfrm>
          <a:prstGeom prst="rect">
            <a:avLst/>
          </a:prstGeom>
        </p:spPr>
      </p:pic>
      <p:sp>
        <p:nvSpPr>
          <p:cNvPr id="2" name="Title 1">
            <a:extLst>
              <a:ext uri="{FF2B5EF4-FFF2-40B4-BE49-F238E27FC236}">
                <a16:creationId xmlns:a16="http://schemas.microsoft.com/office/drawing/2014/main" id="{18F66D3A-868C-6049-A591-938CE73595F8}"/>
              </a:ext>
            </a:extLst>
          </p:cNvPr>
          <p:cNvSpPr>
            <a:spLocks noGrp="1"/>
          </p:cNvSpPr>
          <p:nvPr>
            <p:ph type="title"/>
          </p:nvPr>
        </p:nvSpPr>
        <p:spPr/>
        <p:txBody>
          <a:bodyPr/>
          <a:lstStyle>
            <a:lvl1pPr>
              <a:defRPr>
                <a:solidFill>
                  <a:schemeClr val="bg1"/>
                </a:solidFill>
              </a:defRPr>
            </a:lvl1pPr>
          </a:lstStyle>
          <a:p>
            <a:r>
              <a:rPr lang="pl-PL"/>
              <a:t>Kliknij, aby edytować styl</a:t>
            </a:r>
            <a:endParaRPr lang="en-US" dirty="0"/>
          </a:p>
        </p:txBody>
      </p:sp>
      <p:sp>
        <p:nvSpPr>
          <p:cNvPr id="3" name="Slide Number Placeholder 2">
            <a:extLst>
              <a:ext uri="{FF2B5EF4-FFF2-40B4-BE49-F238E27FC236}">
                <a16:creationId xmlns:a16="http://schemas.microsoft.com/office/drawing/2014/main" id="{345C756F-BBBF-5C4B-9CF9-6C1074D460BA}"/>
              </a:ext>
            </a:extLst>
          </p:cNvPr>
          <p:cNvSpPr>
            <a:spLocks noGrp="1"/>
          </p:cNvSpPr>
          <p:nvPr>
            <p:ph type="sldNum" sz="quarter" idx="10"/>
          </p:nvPr>
        </p:nvSpPr>
        <p:spPr>
          <a:xfrm>
            <a:off x="457200" y="6328525"/>
            <a:ext cx="381000" cy="325268"/>
          </a:xfrm>
        </p:spPr>
        <p:txBody>
          <a:bodyPr/>
          <a:lstStyle>
            <a:lvl1pPr>
              <a:defRPr>
                <a:solidFill>
                  <a:schemeClr val="bg1">
                    <a:lumMod val="75000"/>
                  </a:schemeClr>
                </a:solidFill>
              </a:defRPr>
            </a:lvl1pPr>
          </a:lstStyle>
          <a:p>
            <a:fld id="{E3997681-1C8B-E44B-93AE-33F91D5550F4}" type="slidenum">
              <a:rPr lang="en-US" smtClean="0"/>
              <a:pPr/>
              <a:t>‹#›</a:t>
            </a:fld>
            <a:endParaRPr lang="en-US" dirty="0"/>
          </a:p>
        </p:txBody>
      </p:sp>
      <p:sp>
        <p:nvSpPr>
          <p:cNvPr id="12" name="Rectangle 11">
            <a:extLst>
              <a:ext uri="{FF2B5EF4-FFF2-40B4-BE49-F238E27FC236}">
                <a16:creationId xmlns:a16="http://schemas.microsoft.com/office/drawing/2014/main" id="{F3998FE7-D14A-6A40-B607-EDBB766CC576}"/>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9" name="Content Placeholder 4">
            <a:extLst>
              <a:ext uri="{FF2B5EF4-FFF2-40B4-BE49-F238E27FC236}">
                <a16:creationId xmlns:a16="http://schemas.microsoft.com/office/drawing/2014/main" id="{DA8AB820-2D3B-0242-9FF9-B580FCAD2059}"/>
              </a:ext>
            </a:extLst>
          </p:cNvPr>
          <p:cNvSpPr>
            <a:spLocks noGrp="1"/>
          </p:cNvSpPr>
          <p:nvPr>
            <p:ph sz="quarter" idx="11"/>
          </p:nvPr>
        </p:nvSpPr>
        <p:spPr>
          <a:xfrm>
            <a:off x="457200" y="2133601"/>
            <a:ext cx="10515600" cy="3733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pl-PL"/>
              <a:t>Kliknij, aby edytować style wzorca tekstu</a:t>
            </a:r>
          </a:p>
          <a:p>
            <a:pPr lvl="1"/>
            <a:r>
              <a:rPr lang="pl-PL"/>
              <a:t>Drugi poziom</a:t>
            </a:r>
          </a:p>
          <a:p>
            <a:pPr lvl="2"/>
            <a:r>
              <a:rPr lang="pl-PL"/>
              <a:t>Trzeci poziom</a:t>
            </a:r>
          </a:p>
          <a:p>
            <a:pPr lvl="3"/>
            <a:r>
              <a:rPr lang="pl-PL"/>
              <a:t>Czwarty poziom</a:t>
            </a:r>
          </a:p>
        </p:txBody>
      </p:sp>
      <p:pic>
        <p:nvPicPr>
          <p:cNvPr id="10" name="Graphic 9">
            <a:extLst>
              <a:ext uri="{FF2B5EF4-FFF2-40B4-BE49-F238E27FC236}">
                <a16:creationId xmlns:a16="http://schemas.microsoft.com/office/drawing/2014/main" id="{EFA9413E-663B-B44B-A1D0-CC16692BFC3E}"/>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9783" y="6153338"/>
            <a:ext cx="2925414" cy="704661"/>
          </a:xfrm>
          <a:prstGeom prst="rect">
            <a:avLst/>
          </a:prstGeom>
        </p:spPr>
      </p:pic>
      <p:sp>
        <p:nvSpPr>
          <p:cNvPr id="15" name="Rectangle 14">
            <a:extLst>
              <a:ext uri="{FF2B5EF4-FFF2-40B4-BE49-F238E27FC236}">
                <a16:creationId xmlns:a16="http://schemas.microsoft.com/office/drawing/2014/main" id="{AF041A64-E245-F14F-BDB6-DFF2508B4D0C}"/>
              </a:ext>
            </a:extLst>
          </p:cNvPr>
          <p:cNvSpPr/>
          <p:nvPr userDrawn="1"/>
        </p:nvSpPr>
        <p:spPr>
          <a:xfrm>
            <a:off x="838200" y="6437298"/>
            <a:ext cx="4572000" cy="107722"/>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Arial"/>
                <a:ea typeface="+mn-ea"/>
                <a:cs typeface="+mn-cs"/>
              </a:rPr>
              <a:t>© Molex, LLC</a:t>
            </a:r>
          </a:p>
        </p:txBody>
      </p:sp>
    </p:spTree>
    <p:extLst>
      <p:ext uri="{BB962C8B-B14F-4D97-AF65-F5344CB8AC3E}">
        <p14:creationId xmlns:p14="http://schemas.microsoft.com/office/powerpoint/2010/main" val="1623709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 Background 2">
    <p:spTree>
      <p:nvGrpSpPr>
        <p:cNvPr id="1" name=""/>
        <p:cNvGrpSpPr/>
        <p:nvPr/>
      </p:nvGrpSpPr>
      <p:grpSpPr>
        <a:xfrm>
          <a:off x="0" y="0"/>
          <a:ext cx="0" cy="0"/>
          <a:chOff x="0" y="0"/>
          <a:chExt cx="0" cy="0"/>
        </a:xfrm>
      </p:grpSpPr>
      <p:pic>
        <p:nvPicPr>
          <p:cNvPr id="10" name="Picture 9" descr="A picture containing rain&#10;&#10;Description automatically generated">
            <a:extLst>
              <a:ext uri="{FF2B5EF4-FFF2-40B4-BE49-F238E27FC236}">
                <a16:creationId xmlns:a16="http://schemas.microsoft.com/office/drawing/2014/main" id="{81525F65-446D-E640-A077-2E2300B4B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17" y="-1"/>
            <a:ext cx="12192000" cy="6858000"/>
          </a:xfrm>
          <a:prstGeom prst="rect">
            <a:avLst/>
          </a:prstGeom>
        </p:spPr>
      </p:pic>
      <p:sp>
        <p:nvSpPr>
          <p:cNvPr id="6" name="Google Shape;236;p26">
            <a:extLst>
              <a:ext uri="{FF2B5EF4-FFF2-40B4-BE49-F238E27FC236}">
                <a16:creationId xmlns:a16="http://schemas.microsoft.com/office/drawing/2014/main" id="{EC147CF4-222C-D84C-9537-84ABF8E670E0}"/>
              </a:ext>
            </a:extLst>
          </p:cNvPr>
          <p:cNvSpPr/>
          <p:nvPr userDrawn="1"/>
        </p:nvSpPr>
        <p:spPr>
          <a:xfrm>
            <a:off x="0" y="30481"/>
            <a:ext cx="12192000" cy="6827519"/>
          </a:xfrm>
          <a:prstGeom prst="rect">
            <a:avLst/>
          </a:prstGeom>
          <a:solidFill>
            <a:schemeClr val="accent4">
              <a:alpha val="71764"/>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pic>
        <p:nvPicPr>
          <p:cNvPr id="8" name="Molex_Red.png">
            <a:extLst>
              <a:ext uri="{FF2B5EF4-FFF2-40B4-BE49-F238E27FC236}">
                <a16:creationId xmlns:a16="http://schemas.microsoft.com/office/drawing/2014/main" id="{11B167E4-44EE-AE4B-92DA-3A088957D766}"/>
              </a:ext>
            </a:extLst>
          </p:cNvPr>
          <p:cNvPicPr>
            <a:picLocks noChangeAspect="1"/>
          </p:cNvPicPr>
          <p:nvPr userDrawn="1"/>
        </p:nvPicPr>
        <p:blipFill>
          <a:blip r:embed="rId3" r:link="rId5" cstate="screen">
            <a:biLevel thresh="25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10460383" y="6342177"/>
            <a:ext cx="1252051" cy="311615"/>
          </a:xfrm>
          <a:prstGeom prst="rect">
            <a:avLst/>
          </a:prstGeom>
        </p:spPr>
      </p:pic>
      <p:sp>
        <p:nvSpPr>
          <p:cNvPr id="2" name="Title 1">
            <a:extLst>
              <a:ext uri="{FF2B5EF4-FFF2-40B4-BE49-F238E27FC236}">
                <a16:creationId xmlns:a16="http://schemas.microsoft.com/office/drawing/2014/main" id="{18F66D3A-868C-6049-A591-938CE73595F8}"/>
              </a:ext>
            </a:extLst>
          </p:cNvPr>
          <p:cNvSpPr>
            <a:spLocks noGrp="1"/>
          </p:cNvSpPr>
          <p:nvPr>
            <p:ph type="title"/>
          </p:nvPr>
        </p:nvSpPr>
        <p:spPr/>
        <p:txBody>
          <a:bodyPr/>
          <a:lstStyle>
            <a:lvl1pPr>
              <a:defRPr>
                <a:solidFill>
                  <a:schemeClr val="bg1"/>
                </a:solidFill>
              </a:defRPr>
            </a:lvl1pPr>
          </a:lstStyle>
          <a:p>
            <a:r>
              <a:rPr lang="pl-PL"/>
              <a:t>Kliknij, aby edytować styl</a:t>
            </a:r>
            <a:endParaRPr lang="en-US" dirty="0"/>
          </a:p>
        </p:txBody>
      </p:sp>
      <p:sp>
        <p:nvSpPr>
          <p:cNvPr id="3" name="Slide Number Placeholder 2">
            <a:extLst>
              <a:ext uri="{FF2B5EF4-FFF2-40B4-BE49-F238E27FC236}">
                <a16:creationId xmlns:a16="http://schemas.microsoft.com/office/drawing/2014/main" id="{345C756F-BBBF-5C4B-9CF9-6C1074D460BA}"/>
              </a:ext>
            </a:extLst>
          </p:cNvPr>
          <p:cNvSpPr>
            <a:spLocks noGrp="1"/>
          </p:cNvSpPr>
          <p:nvPr>
            <p:ph type="sldNum" sz="quarter" idx="10"/>
          </p:nvPr>
        </p:nvSpPr>
        <p:spPr>
          <a:xfrm>
            <a:off x="457200" y="6328525"/>
            <a:ext cx="381000" cy="325268"/>
          </a:xfrm>
        </p:spPr>
        <p:txBody>
          <a:bodyPr/>
          <a:lstStyle>
            <a:lvl1pPr>
              <a:defRPr>
                <a:solidFill>
                  <a:schemeClr val="bg1">
                    <a:lumMod val="75000"/>
                  </a:schemeClr>
                </a:solidFill>
              </a:defRPr>
            </a:lvl1pPr>
          </a:lstStyle>
          <a:p>
            <a:fld id="{E3997681-1C8B-E44B-93AE-33F91D5550F4}" type="slidenum">
              <a:rPr lang="en-US" smtClean="0"/>
              <a:pPr/>
              <a:t>‹#›</a:t>
            </a:fld>
            <a:endParaRPr lang="en-US" dirty="0"/>
          </a:p>
        </p:txBody>
      </p:sp>
      <p:sp>
        <p:nvSpPr>
          <p:cNvPr id="12" name="Rectangle 11">
            <a:extLst>
              <a:ext uri="{FF2B5EF4-FFF2-40B4-BE49-F238E27FC236}">
                <a16:creationId xmlns:a16="http://schemas.microsoft.com/office/drawing/2014/main" id="{F3998FE7-D14A-6A40-B607-EDBB766CC576}"/>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9" name="Content Placeholder 4">
            <a:extLst>
              <a:ext uri="{FF2B5EF4-FFF2-40B4-BE49-F238E27FC236}">
                <a16:creationId xmlns:a16="http://schemas.microsoft.com/office/drawing/2014/main" id="{039759CF-E86A-6749-914A-7C01A352916E}"/>
              </a:ext>
            </a:extLst>
          </p:cNvPr>
          <p:cNvSpPr>
            <a:spLocks noGrp="1"/>
          </p:cNvSpPr>
          <p:nvPr>
            <p:ph sz="quarter" idx="11"/>
          </p:nvPr>
        </p:nvSpPr>
        <p:spPr>
          <a:xfrm>
            <a:off x="457200" y="2133601"/>
            <a:ext cx="10515600" cy="3733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pl-PL"/>
              <a:t>Kliknij, aby edytować style wzorca tekstu</a:t>
            </a:r>
          </a:p>
          <a:p>
            <a:pPr lvl="1"/>
            <a:r>
              <a:rPr lang="pl-PL"/>
              <a:t>Drugi poziom</a:t>
            </a:r>
          </a:p>
          <a:p>
            <a:pPr lvl="2"/>
            <a:r>
              <a:rPr lang="pl-PL"/>
              <a:t>Trzeci poziom</a:t>
            </a:r>
          </a:p>
          <a:p>
            <a:pPr lvl="3"/>
            <a:r>
              <a:rPr lang="pl-PL"/>
              <a:t>Czwarty poziom</a:t>
            </a:r>
          </a:p>
        </p:txBody>
      </p:sp>
      <p:sp>
        <p:nvSpPr>
          <p:cNvPr id="13" name="Rectangle 12">
            <a:extLst>
              <a:ext uri="{FF2B5EF4-FFF2-40B4-BE49-F238E27FC236}">
                <a16:creationId xmlns:a16="http://schemas.microsoft.com/office/drawing/2014/main" id="{136202FF-8047-6042-936F-B18D7E7D92F5}"/>
              </a:ext>
            </a:extLst>
          </p:cNvPr>
          <p:cNvSpPr/>
          <p:nvPr userDrawn="1"/>
        </p:nvSpPr>
        <p:spPr>
          <a:xfrm>
            <a:off x="838200" y="6437298"/>
            <a:ext cx="4572000" cy="107722"/>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Arial"/>
                <a:ea typeface="+mn-ea"/>
                <a:cs typeface="+mn-cs"/>
              </a:rPr>
              <a:t>© Molex, LLC</a:t>
            </a:r>
          </a:p>
        </p:txBody>
      </p:sp>
      <p:pic>
        <p:nvPicPr>
          <p:cNvPr id="14" name="Graphic 13">
            <a:extLst>
              <a:ext uri="{FF2B5EF4-FFF2-40B4-BE49-F238E27FC236}">
                <a16:creationId xmlns:a16="http://schemas.microsoft.com/office/drawing/2014/main" id="{A66917EF-E11F-2F4C-B554-B701D0AC10D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9783" y="6153338"/>
            <a:ext cx="2925414" cy="704661"/>
          </a:xfrm>
          <a:prstGeom prst="rect">
            <a:avLst/>
          </a:prstGeom>
        </p:spPr>
      </p:pic>
    </p:spTree>
    <p:extLst>
      <p:ext uri="{BB962C8B-B14F-4D97-AF65-F5344CB8AC3E}">
        <p14:creationId xmlns:p14="http://schemas.microsoft.com/office/powerpoint/2010/main" val="1048682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7D1BF5-FB47-714E-89E3-6E8EA60FF1B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7878"/>
            <a:ext cx="4483678" cy="6830122"/>
          </a:xfrm>
          <a:prstGeom prst="rect">
            <a:avLst/>
          </a:prstGeom>
        </p:spPr>
      </p:pic>
      <p:sp>
        <p:nvSpPr>
          <p:cNvPr id="8" name="Google Shape;236;p26">
            <a:extLst>
              <a:ext uri="{FF2B5EF4-FFF2-40B4-BE49-F238E27FC236}">
                <a16:creationId xmlns:a16="http://schemas.microsoft.com/office/drawing/2014/main" id="{AE47D497-78A9-F945-92BB-9B5D4BB660B8}"/>
              </a:ext>
            </a:extLst>
          </p:cNvPr>
          <p:cNvSpPr/>
          <p:nvPr userDrawn="1"/>
        </p:nvSpPr>
        <p:spPr>
          <a:xfrm>
            <a:off x="0" y="1"/>
            <a:ext cx="4483100" cy="6857999"/>
          </a:xfrm>
          <a:prstGeom prst="rect">
            <a:avLst/>
          </a:prstGeom>
          <a:solidFill>
            <a:schemeClr val="accent4">
              <a:alpha val="71764"/>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2" name="Title 1">
            <a:extLst>
              <a:ext uri="{FF2B5EF4-FFF2-40B4-BE49-F238E27FC236}">
                <a16:creationId xmlns:a16="http://schemas.microsoft.com/office/drawing/2014/main" id="{18F66D3A-868C-6049-A591-938CE73595F8}"/>
              </a:ext>
            </a:extLst>
          </p:cNvPr>
          <p:cNvSpPr>
            <a:spLocks noGrp="1"/>
          </p:cNvSpPr>
          <p:nvPr>
            <p:ph type="title"/>
          </p:nvPr>
        </p:nvSpPr>
        <p:spPr>
          <a:xfrm>
            <a:off x="457200" y="365125"/>
            <a:ext cx="3124200" cy="1387475"/>
          </a:xfrm>
        </p:spPr>
        <p:txBody>
          <a:bodyPr/>
          <a:lstStyle>
            <a:lvl1pPr>
              <a:defRPr>
                <a:solidFill>
                  <a:schemeClr val="bg1"/>
                </a:solidFill>
              </a:defRPr>
            </a:lvl1pPr>
          </a:lstStyle>
          <a:p>
            <a:r>
              <a:rPr lang="pl-PL"/>
              <a:t>Kliknij, aby edytować styl</a:t>
            </a:r>
            <a:endParaRPr lang="en-US" dirty="0"/>
          </a:p>
        </p:txBody>
      </p:sp>
      <p:sp>
        <p:nvSpPr>
          <p:cNvPr id="3" name="Slide Number Placeholder 2">
            <a:extLst>
              <a:ext uri="{FF2B5EF4-FFF2-40B4-BE49-F238E27FC236}">
                <a16:creationId xmlns:a16="http://schemas.microsoft.com/office/drawing/2014/main" id="{345C756F-BBBF-5C4B-9CF9-6C1074D460BA}"/>
              </a:ext>
            </a:extLst>
          </p:cNvPr>
          <p:cNvSpPr>
            <a:spLocks noGrp="1"/>
          </p:cNvSpPr>
          <p:nvPr>
            <p:ph type="sldNum" sz="quarter" idx="10"/>
          </p:nvPr>
        </p:nvSpPr>
        <p:spPr>
          <a:xfrm>
            <a:off x="457200" y="6328525"/>
            <a:ext cx="381000" cy="325268"/>
          </a:xfrm>
        </p:spPr>
        <p:txBody>
          <a:bodyPr/>
          <a:lstStyle>
            <a:lvl1pPr>
              <a:defRPr>
                <a:solidFill>
                  <a:schemeClr val="bg1">
                    <a:lumMod val="75000"/>
                  </a:schemeClr>
                </a:solidFill>
              </a:defRPr>
            </a:lvl1pPr>
          </a:lstStyle>
          <a:p>
            <a:fld id="{E3997681-1C8B-E44B-93AE-33F91D5550F4}" type="slidenum">
              <a:rPr lang="en-US" smtClean="0"/>
              <a:pPr/>
              <a:t>‹#›</a:t>
            </a:fld>
            <a:endParaRPr lang="en-US" dirty="0"/>
          </a:p>
        </p:txBody>
      </p:sp>
      <p:sp>
        <p:nvSpPr>
          <p:cNvPr id="12" name="Rectangle 11">
            <a:extLst>
              <a:ext uri="{FF2B5EF4-FFF2-40B4-BE49-F238E27FC236}">
                <a16:creationId xmlns:a16="http://schemas.microsoft.com/office/drawing/2014/main" id="{F3998FE7-D14A-6A40-B607-EDBB766CC576}"/>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11" name="Content Placeholder 4">
            <a:extLst>
              <a:ext uri="{FF2B5EF4-FFF2-40B4-BE49-F238E27FC236}">
                <a16:creationId xmlns:a16="http://schemas.microsoft.com/office/drawing/2014/main" id="{DE31AAC4-1911-C043-BC7F-C7091CA5C804}"/>
              </a:ext>
            </a:extLst>
          </p:cNvPr>
          <p:cNvSpPr>
            <a:spLocks noGrp="1"/>
          </p:cNvSpPr>
          <p:nvPr>
            <p:ph sz="quarter" idx="11"/>
          </p:nvPr>
        </p:nvSpPr>
        <p:spPr>
          <a:xfrm>
            <a:off x="5029200" y="685800"/>
            <a:ext cx="6477000" cy="4861137"/>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p:txBody>
      </p:sp>
      <p:sp>
        <p:nvSpPr>
          <p:cNvPr id="10" name="Rectangle 9">
            <a:extLst>
              <a:ext uri="{FF2B5EF4-FFF2-40B4-BE49-F238E27FC236}">
                <a16:creationId xmlns:a16="http://schemas.microsoft.com/office/drawing/2014/main" id="{4E1C7676-C223-2545-8B6A-F84041B58723}"/>
              </a:ext>
            </a:extLst>
          </p:cNvPr>
          <p:cNvSpPr/>
          <p:nvPr userDrawn="1"/>
        </p:nvSpPr>
        <p:spPr>
          <a:xfrm>
            <a:off x="838200" y="6437298"/>
            <a:ext cx="4572000" cy="107722"/>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Arial"/>
                <a:ea typeface="+mn-ea"/>
                <a:cs typeface="+mn-cs"/>
              </a:rPr>
              <a:t>© Molex, LLC</a:t>
            </a:r>
          </a:p>
        </p:txBody>
      </p:sp>
    </p:spTree>
    <p:extLst>
      <p:ext uri="{BB962C8B-B14F-4D97-AF65-F5344CB8AC3E}">
        <p14:creationId xmlns:p14="http://schemas.microsoft.com/office/powerpoint/2010/main" val="1691410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Data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7" name="Rectangle 6">
            <a:extLst>
              <a:ext uri="{FF2B5EF4-FFF2-40B4-BE49-F238E27FC236}">
                <a16:creationId xmlns:a16="http://schemas.microsoft.com/office/drawing/2014/main" id="{BB6D84FF-8F3E-A04E-A8A0-860B94283167}"/>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pic>
        <p:nvPicPr>
          <p:cNvPr id="11" name="Graphic 10">
            <a:extLst>
              <a:ext uri="{FF2B5EF4-FFF2-40B4-BE49-F238E27FC236}">
                <a16:creationId xmlns:a16="http://schemas.microsoft.com/office/drawing/2014/main" id="{727441FA-87E2-4749-ADC6-3BB6A0716FC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783" y="6153338"/>
            <a:ext cx="2925414" cy="704661"/>
          </a:xfrm>
          <a:prstGeom prst="rect">
            <a:avLst/>
          </a:prstGeom>
        </p:spPr>
      </p:pic>
    </p:spTree>
    <p:extLst>
      <p:ext uri="{BB962C8B-B14F-4D97-AF65-F5344CB8AC3E}">
        <p14:creationId xmlns:p14="http://schemas.microsoft.com/office/powerpoint/2010/main" val="4212612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Consu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CC23AE-AB9A-D340-B06B-502FD3451B89}"/>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pic>
        <p:nvPicPr>
          <p:cNvPr id="12" name="Graphic 11">
            <a:extLst>
              <a:ext uri="{FF2B5EF4-FFF2-40B4-BE49-F238E27FC236}">
                <a16:creationId xmlns:a16="http://schemas.microsoft.com/office/drawing/2014/main" id="{A044E8E3-5910-234D-9E33-DBF33A41CE7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383381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Med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7C2E2F-47EA-B646-96AE-2F4C9F20400B}"/>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pic>
        <p:nvPicPr>
          <p:cNvPr id="12" name="Graphic 11">
            <a:extLst>
              <a:ext uri="{FF2B5EF4-FFF2-40B4-BE49-F238E27FC236}">
                <a16:creationId xmlns:a16="http://schemas.microsoft.com/office/drawing/2014/main" id="{5135A55B-E55C-E548-A810-042D560642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71742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Industrial">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C5D2BC-6D6C-E745-8BD4-B6F1639119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91170"/>
          </a:xfrm>
          <a:prstGeom prst="rect">
            <a:avLst/>
          </a:prstGeom>
        </p:spPr>
      </p:pic>
      <p:sp>
        <p:nvSpPr>
          <p:cNvPr id="12" name="Rectangle 11">
            <a:extLst>
              <a:ext uri="{FF2B5EF4-FFF2-40B4-BE49-F238E27FC236}">
                <a16:creationId xmlns:a16="http://schemas.microsoft.com/office/drawing/2014/main" id="{DB6B35E2-C870-0A48-8FF0-C1EBC2B10800}"/>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pic>
        <p:nvPicPr>
          <p:cNvPr id="13" name="Graphic 12">
            <a:extLst>
              <a:ext uri="{FF2B5EF4-FFF2-40B4-BE49-F238E27FC236}">
                <a16:creationId xmlns:a16="http://schemas.microsoft.com/office/drawing/2014/main" id="{37FB40DA-AF9A-1D47-92CB-4CC081C6785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1129946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Automo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824BE7-85AC-1449-84EE-24051C3AA0E4}"/>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pic>
        <p:nvPicPr>
          <p:cNvPr id="13" name="Graphic 12">
            <a:extLst>
              <a:ext uri="{FF2B5EF4-FFF2-40B4-BE49-F238E27FC236}">
                <a16:creationId xmlns:a16="http://schemas.microsoft.com/office/drawing/2014/main" id="{4BDAAF84-C6E3-8749-B71E-C412921F9E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3845142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eaker Supply Ch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785BE8-CD0E-7F43-8620-D30A809D5E47}"/>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sp>
        <p:nvSpPr>
          <p:cNvPr id="2" name="Rectangle 1">
            <a:extLst>
              <a:ext uri="{FF2B5EF4-FFF2-40B4-BE49-F238E27FC236}">
                <a16:creationId xmlns:a16="http://schemas.microsoft.com/office/drawing/2014/main" id="{B1EFEF12-8F85-B945-85BA-A51471B0F6A2}"/>
              </a:ext>
            </a:extLst>
          </p:cNvPr>
          <p:cNvSpPr/>
          <p:nvPr userDrawn="1"/>
        </p:nvSpPr>
        <p:spPr>
          <a:xfrm>
            <a:off x="0" y="2366682"/>
            <a:ext cx="12192000" cy="4491318"/>
          </a:xfrm>
          <a:prstGeom prst="rect">
            <a:avLst/>
          </a:prstGeom>
          <a:gradFill flip="none" rotWithShape="1">
            <a:gsLst>
              <a:gs pos="0">
                <a:schemeClr val="tx1"/>
              </a:gs>
              <a:gs pos="52000">
                <a:schemeClr val="tx1">
                  <a:alpha val="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0EBDEA3-36EE-2E49-8B18-E84C5545A6A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424145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Data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E4EE6C-CE91-C043-8FA9-8E474DB4D124}"/>
              </a:ext>
            </a:extLst>
          </p:cNvPr>
          <p:cNvSpPr/>
          <p:nvPr userDrawn="1"/>
        </p:nvSpPr>
        <p:spPr>
          <a:xfrm>
            <a:off x="0" y="2514600"/>
            <a:ext cx="12192000" cy="4343400"/>
          </a:xfrm>
          <a:prstGeom prst="rect">
            <a:avLst/>
          </a:prstGeom>
          <a:gradFill>
            <a:gsLst>
              <a:gs pos="0">
                <a:schemeClr val="tx1">
                  <a:alpha val="0"/>
                </a:schemeClr>
              </a:gs>
              <a:gs pos="100000">
                <a:schemeClr val="tx1">
                  <a:alpha val="92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14" name="Graphic 13">
            <a:extLst>
              <a:ext uri="{FF2B5EF4-FFF2-40B4-BE49-F238E27FC236}">
                <a16:creationId xmlns:a16="http://schemas.microsoft.com/office/drawing/2014/main" id="{038F36EB-EAB9-EB44-B92A-64F623B3896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5" name="Title 1">
            <a:extLst>
              <a:ext uri="{FF2B5EF4-FFF2-40B4-BE49-F238E27FC236}">
                <a16:creationId xmlns:a16="http://schemas.microsoft.com/office/drawing/2014/main" id="{BFBD2F14-E539-BF4E-85B2-60624721DB0D}"/>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6" name="Text Placeholder 12">
            <a:extLst>
              <a:ext uri="{FF2B5EF4-FFF2-40B4-BE49-F238E27FC236}">
                <a16:creationId xmlns:a16="http://schemas.microsoft.com/office/drawing/2014/main" id="{EBDEB2AA-EAA2-9849-8316-346C5187D5A9}"/>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7" name="Text Placeholder 12">
            <a:extLst>
              <a:ext uri="{FF2B5EF4-FFF2-40B4-BE49-F238E27FC236}">
                <a16:creationId xmlns:a16="http://schemas.microsoft.com/office/drawing/2014/main" id="{BC081CE8-944A-7C45-8608-2F7D5C649D16}"/>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862123809"/>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reaker Dis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EFEF12-8F85-B945-85BA-A51471B0F6A2}"/>
              </a:ext>
            </a:extLst>
          </p:cNvPr>
          <p:cNvSpPr/>
          <p:nvPr userDrawn="1"/>
        </p:nvSpPr>
        <p:spPr>
          <a:xfrm>
            <a:off x="0" y="60960"/>
            <a:ext cx="12192000" cy="6797040"/>
          </a:xfrm>
          <a:prstGeom prst="rect">
            <a:avLst/>
          </a:prstGeom>
          <a:gradFill flip="none" rotWithShape="1">
            <a:gsLst>
              <a:gs pos="0">
                <a:schemeClr val="tx1"/>
              </a:gs>
              <a:gs pos="71000">
                <a:schemeClr val="tx1">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98D672-9237-4D4B-94DA-B4AC61E9707A}"/>
              </a:ext>
            </a:extLst>
          </p:cNvPr>
          <p:cNvSpPr/>
          <p:nvPr userDrawn="1"/>
        </p:nvSpPr>
        <p:spPr>
          <a:xfrm>
            <a:off x="0" y="2"/>
            <a:ext cx="10058400" cy="6857998"/>
          </a:xfrm>
          <a:prstGeom prst="rect">
            <a:avLst/>
          </a:prstGeom>
          <a:solidFill>
            <a:srgbClr val="5A7E91">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en-US" sz="2400" dirty="0">
              <a:solidFill>
                <a:srgbClr val="FFFFFF"/>
              </a:solidFill>
              <a:latin typeface="Arial"/>
            </a:endParaRPr>
          </a:p>
        </p:txBody>
      </p:sp>
      <p:pic>
        <p:nvPicPr>
          <p:cNvPr id="12" name="Graphic 11">
            <a:extLst>
              <a:ext uri="{FF2B5EF4-FFF2-40B4-BE49-F238E27FC236}">
                <a16:creationId xmlns:a16="http://schemas.microsoft.com/office/drawing/2014/main" id="{C8F73E2E-FD1D-3A48-9E2B-C31983BED73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9783" y="6153338"/>
            <a:ext cx="2925414" cy="704661"/>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8" name="Rectangle 7">
            <a:extLst>
              <a:ext uri="{FF2B5EF4-FFF2-40B4-BE49-F238E27FC236}">
                <a16:creationId xmlns:a16="http://schemas.microsoft.com/office/drawing/2014/main" id="{3AA2B7FC-4241-A440-8BF8-F52A623A8491}"/>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9" name="Molex_Red.png">
            <a:extLst>
              <a:ext uri="{FF2B5EF4-FFF2-40B4-BE49-F238E27FC236}">
                <a16:creationId xmlns:a16="http://schemas.microsoft.com/office/drawing/2014/main" id="{E8124228-8D4B-7242-957B-9DE07733C7FC}"/>
              </a:ext>
            </a:extLst>
          </p:cNvPr>
          <p:cNvPicPr>
            <a:picLocks noChangeAspect="1"/>
          </p:cNvPicPr>
          <p:nvPr userDrawn="1"/>
        </p:nvPicPr>
        <p:blipFill>
          <a:blip r:embed="rId5" r:link="rId6" cstate="screen">
            <a:extLst>
              <a:ext uri="{28A0092B-C50C-407E-A947-70E740481C1C}">
                <a14:useLocalDpi xmlns:a14="http://schemas.microsoft.com/office/drawing/2010/main"/>
              </a:ext>
            </a:extLst>
          </a:blip>
          <a:stretch>
            <a:fillRect/>
          </a:stretch>
        </p:blipFill>
        <p:spPr>
          <a:xfrm>
            <a:off x="10474238" y="6328322"/>
            <a:ext cx="1252051" cy="311615"/>
          </a:xfrm>
          <a:prstGeom prst="rect">
            <a:avLst/>
          </a:prstGeom>
        </p:spPr>
      </p:pic>
      <p:sp>
        <p:nvSpPr>
          <p:cNvPr id="3" name="Text Placeholder 2">
            <a:extLst>
              <a:ext uri="{FF2B5EF4-FFF2-40B4-BE49-F238E27FC236}">
                <a16:creationId xmlns:a16="http://schemas.microsoft.com/office/drawing/2014/main" id="{019299D9-6603-4749-AF95-D6F4DA8512E6}"/>
              </a:ext>
            </a:extLst>
          </p:cNvPr>
          <p:cNvSpPr>
            <a:spLocks noGrp="1"/>
          </p:cNvSpPr>
          <p:nvPr>
            <p:ph type="body" sz="quarter" idx="10"/>
          </p:nvPr>
        </p:nvSpPr>
        <p:spPr>
          <a:xfrm>
            <a:off x="457200" y="3555252"/>
            <a:ext cx="7658100" cy="736600"/>
          </a:xfrm>
          <a:prstGeom prst="rect">
            <a:avLst/>
          </a:prstGeom>
        </p:spPr>
        <p:txBody>
          <a:bodyPr>
            <a:normAutofit/>
          </a:bodyPr>
          <a:lstStyle>
            <a:lvl1pPr marL="0" indent="0">
              <a:lnSpc>
                <a:spcPts val="2600"/>
              </a:lnSpc>
              <a:spcBef>
                <a:spcPts val="0"/>
              </a:spcBef>
              <a:spcAft>
                <a:spcPts val="0"/>
              </a:spcAft>
              <a:buFontTx/>
              <a:buNone/>
              <a:defRPr sz="2500" cap="all" baseline="0">
                <a:solidFill>
                  <a:schemeClr val="bg1"/>
                </a:solidFill>
              </a:defRPr>
            </a:lvl1pPr>
          </a:lstStyle>
          <a:p>
            <a:pPr lvl="0"/>
            <a:r>
              <a:rPr lang="pl-PL"/>
              <a:t>Kliknij, aby edytować style wzorca tekstu</a:t>
            </a:r>
          </a:p>
        </p:txBody>
      </p:sp>
    </p:spTree>
    <p:extLst>
      <p:ext uri="{BB962C8B-B14F-4D97-AF65-F5344CB8AC3E}">
        <p14:creationId xmlns:p14="http://schemas.microsoft.com/office/powerpoint/2010/main" val="456784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e_CCF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1E5559-AED9-1D4A-A571-91B4AD86162F}"/>
              </a:ext>
            </a:extLst>
          </p:cNvPr>
          <p:cNvSpPr/>
          <p:nvPr userDrawn="1"/>
        </p:nvSpPr>
        <p:spPr>
          <a:xfrm>
            <a:off x="1" y="0"/>
            <a:ext cx="12192000" cy="6858000"/>
          </a:xfrm>
          <a:prstGeom prst="rect">
            <a:avLst/>
          </a:prstGeom>
          <a:solidFill>
            <a:schemeClr val="accent4">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E45151-D93D-F84C-ADD3-5DBE48A37629}"/>
              </a:ext>
            </a:extLst>
          </p:cNvPr>
          <p:cNvSpPr/>
          <p:nvPr userDrawn="1"/>
        </p:nvSpPr>
        <p:spPr>
          <a:xfrm>
            <a:off x="10294374" y="5960212"/>
            <a:ext cx="1897626" cy="89778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A51972A-54EB-A74B-B3E6-2118EA13E0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167" y="3559466"/>
            <a:ext cx="10040838" cy="1079245"/>
          </a:xfrm>
          <a:prstGeom prst="rect">
            <a:avLst/>
          </a:prstGeom>
        </p:spPr>
      </p:pic>
      <p:pic>
        <p:nvPicPr>
          <p:cNvPr id="10" name="Picture 9">
            <a:extLst>
              <a:ext uri="{FF2B5EF4-FFF2-40B4-BE49-F238E27FC236}">
                <a16:creationId xmlns:a16="http://schemas.microsoft.com/office/drawing/2014/main" id="{89BB6390-7220-4949-BA60-17BB1C52FF0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49085" y="6236427"/>
            <a:ext cx="1388204" cy="345358"/>
          </a:xfrm>
          <a:prstGeom prst="rect">
            <a:avLst/>
          </a:prstGeom>
        </p:spPr>
      </p:pic>
      <p:sp>
        <p:nvSpPr>
          <p:cNvPr id="12" name="Text Placeholder 4">
            <a:extLst>
              <a:ext uri="{FF2B5EF4-FFF2-40B4-BE49-F238E27FC236}">
                <a16:creationId xmlns:a16="http://schemas.microsoft.com/office/drawing/2014/main" id="{6E57A85E-5655-2D49-B24B-59C4AC461E28}"/>
              </a:ext>
            </a:extLst>
          </p:cNvPr>
          <p:cNvSpPr txBox="1">
            <a:spLocks/>
          </p:cNvSpPr>
          <p:nvPr userDrawn="1"/>
        </p:nvSpPr>
        <p:spPr>
          <a:xfrm>
            <a:off x="457200" y="5880692"/>
            <a:ext cx="3272589" cy="481511"/>
          </a:xfrm>
          <a:prstGeom prst="rect">
            <a:avLst/>
          </a:prstGeom>
        </p:spPr>
        <p:txBody>
          <a:bodyPr lIns="0"/>
          <a:lstStyle>
            <a:lvl1pPr marL="0" indent="0" algn="l" defTabSz="457200" rtl="0" eaLnBrk="1" latinLnBrk="0" hangingPunct="1">
              <a:spcBef>
                <a:spcPct val="20000"/>
              </a:spcBef>
              <a:buClr>
                <a:srgbClr val="EA0437"/>
              </a:buClr>
              <a:buFontTx/>
              <a:buNone/>
              <a:defRPr sz="1800" b="1" kern="1200" baseline="0">
                <a:solidFill>
                  <a:schemeClr val="tx2"/>
                </a:solidFill>
                <a:latin typeface="Arial"/>
                <a:ea typeface="+mn-ea"/>
                <a:cs typeface="+mn-cs"/>
              </a:defRPr>
            </a:lvl1pPr>
            <a:lvl2pPr marL="350838" indent="-176213" algn="l" defTabSz="457200" rtl="0" eaLnBrk="1" latinLnBrk="0" hangingPunct="1">
              <a:spcBef>
                <a:spcPct val="20000"/>
              </a:spcBef>
              <a:buClr>
                <a:schemeClr val="tx2"/>
              </a:buClr>
              <a:buFont typeface="Arial" panose="020B0604020202020204" pitchFamily="34" charset="0"/>
              <a:buChar char="•"/>
              <a:tabLst/>
              <a:defRPr sz="1600" kern="1200" baseline="0">
                <a:solidFill>
                  <a:schemeClr val="tx2"/>
                </a:solidFill>
                <a:latin typeface="Arial"/>
                <a:ea typeface="+mn-ea"/>
                <a:cs typeface="+mn-cs"/>
              </a:defRPr>
            </a:lvl2pPr>
            <a:lvl3pPr marL="809625" indent="-284163" algn="l" defTabSz="457200" rtl="0" eaLnBrk="1" latinLnBrk="0" hangingPunct="1">
              <a:spcBef>
                <a:spcPct val="20000"/>
              </a:spcBef>
              <a:buClr>
                <a:schemeClr val="tx2"/>
              </a:buClr>
              <a:buFont typeface="System Font Regular"/>
              <a:buChar char="—"/>
              <a:tabLst/>
              <a:defRPr sz="1600" kern="1200" baseline="0">
                <a:solidFill>
                  <a:schemeClr val="tx2"/>
                </a:solidFill>
                <a:latin typeface="Arial"/>
                <a:ea typeface="+mn-ea"/>
                <a:cs typeface="+mn-cs"/>
              </a:defRPr>
            </a:lvl3pPr>
            <a:lvl4pPr marL="971550" indent="-161925" algn="l" defTabSz="457200" rtl="0" eaLnBrk="1" latinLnBrk="0" hangingPunct="1">
              <a:spcBef>
                <a:spcPct val="20000"/>
              </a:spcBef>
              <a:buClr>
                <a:schemeClr val="tx1">
                  <a:lumMod val="60000"/>
                  <a:lumOff val="40000"/>
                </a:schemeClr>
              </a:buClr>
              <a:buFont typeface="Arial" panose="020B0604020202020204" pitchFamily="34" charset="0"/>
              <a:buChar char="•"/>
              <a:tabLst/>
              <a:defRPr sz="1400" kern="1200" baseline="0">
                <a:solidFill>
                  <a:srgbClr val="333333"/>
                </a:solidFill>
                <a:latin typeface="Arial"/>
                <a:ea typeface="+mn-ea"/>
                <a:cs typeface="+mn-cs"/>
              </a:defRPr>
            </a:lvl4pPr>
            <a:lvl5pPr marL="2057400" indent="-228600" algn="l" defTabSz="457200" rtl="0" eaLnBrk="1" latinLnBrk="0" hangingPunct="1">
              <a:spcBef>
                <a:spcPct val="20000"/>
              </a:spcBef>
              <a:buClr>
                <a:srgbClr val="E2012A"/>
              </a:buClr>
              <a:buFont typeface="Wingdings" charset="2"/>
              <a:buChar char="§"/>
              <a:defRPr sz="2000" kern="1200" baseline="0">
                <a:solidFill>
                  <a:srgbClr val="333333"/>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r>
              <a:rPr lang="en-US" sz="2200" cap="all" dirty="0">
                <a:solidFill>
                  <a:schemeClr val="bg1"/>
                </a:solidFill>
              </a:rPr>
              <a:t>Thank you</a:t>
            </a:r>
            <a:endParaRPr lang="en-US" sz="2200" b="0" cap="all" dirty="0">
              <a:solidFill>
                <a:schemeClr val="bg1"/>
              </a:solidFill>
            </a:endParaRPr>
          </a:p>
        </p:txBody>
      </p:sp>
      <p:sp>
        <p:nvSpPr>
          <p:cNvPr id="13" name="Text Placeholder 12">
            <a:extLst>
              <a:ext uri="{FF2B5EF4-FFF2-40B4-BE49-F238E27FC236}">
                <a16:creationId xmlns:a16="http://schemas.microsoft.com/office/drawing/2014/main" id="{30E01F0D-9DE1-3D4F-B71A-DDDDBB5C0BA9}"/>
              </a:ext>
            </a:extLst>
          </p:cNvPr>
          <p:cNvSpPr>
            <a:spLocks noGrp="1"/>
          </p:cNvSpPr>
          <p:nvPr>
            <p:ph type="body" sz="quarter" idx="11"/>
          </p:nvPr>
        </p:nvSpPr>
        <p:spPr>
          <a:xfrm>
            <a:off x="457200" y="6378259"/>
            <a:ext cx="2971803" cy="422591"/>
          </a:xfrm>
          <a:prstGeom prst="rect">
            <a:avLst/>
          </a:prstGeom>
        </p:spPr>
        <p:txBody>
          <a:bodyPr/>
          <a:lstStyle>
            <a:lvl1pPr marL="0" indent="0">
              <a:spcBef>
                <a:spcPts val="0"/>
              </a:spcBef>
              <a:spcAft>
                <a:spcPts val="0"/>
              </a:spcAft>
              <a:buFontTx/>
              <a:buNone/>
              <a:defRPr sz="1300" b="0" i="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l-PL"/>
              <a:t>Kliknij, aby edytować style wzorca tekstu</a:t>
            </a:r>
          </a:p>
        </p:txBody>
      </p:sp>
    </p:spTree>
    <p:extLst>
      <p:ext uri="{BB962C8B-B14F-4D97-AF65-F5344CB8AC3E}">
        <p14:creationId xmlns:p14="http://schemas.microsoft.com/office/powerpoint/2010/main" val="38317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e">
    <p:bg>
      <p:bgRef idx="1001">
        <a:schemeClr val="bg1"/>
      </p:bgRef>
    </p:bg>
    <p:spTree>
      <p:nvGrpSpPr>
        <p:cNvPr id="1" name=""/>
        <p:cNvGrpSpPr/>
        <p:nvPr/>
      </p:nvGrpSpPr>
      <p:grpSpPr>
        <a:xfrm>
          <a:off x="0" y="0"/>
          <a:ext cx="0" cy="0"/>
          <a:chOff x="0" y="0"/>
          <a:chExt cx="0" cy="0"/>
        </a:xfrm>
      </p:grpSpPr>
      <p:pic>
        <p:nvPicPr>
          <p:cNvPr id="4" name="Molex_Red.png">
            <a:extLst>
              <a:ext uri="{FF2B5EF4-FFF2-40B4-BE49-F238E27FC236}">
                <a16:creationId xmlns:a16="http://schemas.microsoft.com/office/drawing/2014/main" id="{E17F8BE3-E74A-BF45-97CD-9BD9EFC66062}"/>
              </a:ext>
            </a:extLst>
          </p:cNvPr>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4868186" y="3084994"/>
            <a:ext cx="2495383" cy="621060"/>
          </a:xfrm>
          <a:prstGeom prst="rect">
            <a:avLst/>
          </a:prstGeom>
        </p:spPr>
      </p:pic>
      <p:sp>
        <p:nvSpPr>
          <p:cNvPr id="5" name="Rectangle 4">
            <a:extLst>
              <a:ext uri="{FF2B5EF4-FFF2-40B4-BE49-F238E27FC236}">
                <a16:creationId xmlns:a16="http://schemas.microsoft.com/office/drawing/2014/main" id="{B88039B0-E156-EE4E-A000-6F653297E83A}"/>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Tree>
    <p:extLst>
      <p:ext uri="{BB962C8B-B14F-4D97-AF65-F5344CB8AC3E}">
        <p14:creationId xmlns:p14="http://schemas.microsoft.com/office/powerpoint/2010/main" val="74576460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Med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F0CFD6-F20A-BF41-AA87-67E517DAF17C}"/>
              </a:ext>
            </a:extLst>
          </p:cNvPr>
          <p:cNvSpPr/>
          <p:nvPr userDrawn="1"/>
        </p:nvSpPr>
        <p:spPr>
          <a:xfrm>
            <a:off x="1" y="0"/>
            <a:ext cx="12192000" cy="6858000"/>
          </a:xfrm>
          <a:prstGeom prst="rect">
            <a:avLst/>
          </a:prstGeom>
          <a:gradFill>
            <a:gsLst>
              <a:gs pos="0">
                <a:schemeClr val="tx1">
                  <a:alpha val="0"/>
                </a:schemeClr>
              </a:gs>
              <a:gs pos="100000">
                <a:schemeClr val="tx1">
                  <a:alpha val="58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21" name="Graphic 20">
            <a:extLst>
              <a:ext uri="{FF2B5EF4-FFF2-40B4-BE49-F238E27FC236}">
                <a16:creationId xmlns:a16="http://schemas.microsoft.com/office/drawing/2014/main" id="{C31D2DE8-F64F-CA4D-97AA-F704C2E36B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22" name="Title 1">
            <a:extLst>
              <a:ext uri="{FF2B5EF4-FFF2-40B4-BE49-F238E27FC236}">
                <a16:creationId xmlns:a16="http://schemas.microsoft.com/office/drawing/2014/main" id="{7A02A63D-F008-7D48-89D8-79F119FBCAC8}"/>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23" name="Text Placeholder 12">
            <a:extLst>
              <a:ext uri="{FF2B5EF4-FFF2-40B4-BE49-F238E27FC236}">
                <a16:creationId xmlns:a16="http://schemas.microsoft.com/office/drawing/2014/main" id="{8606213F-6B7B-4C4D-AEB9-5308B83EA75C}"/>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24" name="Text Placeholder 12">
            <a:extLst>
              <a:ext uri="{FF2B5EF4-FFF2-40B4-BE49-F238E27FC236}">
                <a16:creationId xmlns:a16="http://schemas.microsoft.com/office/drawing/2014/main" id="{92D97879-E1AF-DA4F-AEFE-505EC0E71ED4}"/>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533753034"/>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 Consu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11" name="Graphic 10">
            <a:extLst>
              <a:ext uri="{FF2B5EF4-FFF2-40B4-BE49-F238E27FC236}">
                <a16:creationId xmlns:a16="http://schemas.microsoft.com/office/drawing/2014/main" id="{E76A8DDA-D01B-2542-91B0-8B65D0A31DE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2" name="Title 1">
            <a:extLst>
              <a:ext uri="{FF2B5EF4-FFF2-40B4-BE49-F238E27FC236}">
                <a16:creationId xmlns:a16="http://schemas.microsoft.com/office/drawing/2014/main" id="{3EECAD9B-C5A4-B64E-A718-CF4C959C0ADB}"/>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4" name="Text Placeholder 12">
            <a:extLst>
              <a:ext uri="{FF2B5EF4-FFF2-40B4-BE49-F238E27FC236}">
                <a16:creationId xmlns:a16="http://schemas.microsoft.com/office/drawing/2014/main" id="{5F788998-7151-B742-86BA-D2F96B5C21B3}"/>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5" name="Text Placeholder 12">
            <a:extLst>
              <a:ext uri="{FF2B5EF4-FFF2-40B4-BE49-F238E27FC236}">
                <a16:creationId xmlns:a16="http://schemas.microsoft.com/office/drawing/2014/main" id="{9DB906EF-E27D-F74C-8EEB-1D4F2194A7F9}"/>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388182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Indust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11" name="Graphic 10">
            <a:extLst>
              <a:ext uri="{FF2B5EF4-FFF2-40B4-BE49-F238E27FC236}">
                <a16:creationId xmlns:a16="http://schemas.microsoft.com/office/drawing/2014/main" id="{7CA65681-5DFA-9042-B577-E8DADA1E96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2" name="Title 1">
            <a:extLst>
              <a:ext uri="{FF2B5EF4-FFF2-40B4-BE49-F238E27FC236}">
                <a16:creationId xmlns:a16="http://schemas.microsoft.com/office/drawing/2014/main" id="{AC501C90-A9D2-E341-BC34-285C00BC96B2}"/>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4" name="Text Placeholder 12">
            <a:extLst>
              <a:ext uri="{FF2B5EF4-FFF2-40B4-BE49-F238E27FC236}">
                <a16:creationId xmlns:a16="http://schemas.microsoft.com/office/drawing/2014/main" id="{9A946713-62EA-8D42-A339-DD2DEA929706}"/>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5" name="Text Placeholder 12">
            <a:extLst>
              <a:ext uri="{FF2B5EF4-FFF2-40B4-BE49-F238E27FC236}">
                <a16:creationId xmlns:a16="http://schemas.microsoft.com/office/drawing/2014/main" id="{53810839-7780-3F47-9A5C-E9E0DB6CF267}"/>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94331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Automoti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1D0FAF-1739-8C4D-B91F-06A09E2784AE}"/>
              </a:ext>
            </a:extLst>
          </p:cNvPr>
          <p:cNvSpPr/>
          <p:nvPr userDrawn="1"/>
        </p:nvSpPr>
        <p:spPr>
          <a:xfrm>
            <a:off x="1" y="2878666"/>
            <a:ext cx="12192000" cy="3979333"/>
          </a:xfrm>
          <a:prstGeom prst="rect">
            <a:avLst/>
          </a:prstGeom>
          <a:gradFill>
            <a:gsLst>
              <a:gs pos="0">
                <a:schemeClr val="tx1">
                  <a:alpha val="0"/>
                </a:schemeClr>
              </a:gs>
              <a:gs pos="100000">
                <a:schemeClr val="tx1">
                  <a:alpha val="58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12" name="Graphic 11">
            <a:extLst>
              <a:ext uri="{FF2B5EF4-FFF2-40B4-BE49-F238E27FC236}">
                <a16:creationId xmlns:a16="http://schemas.microsoft.com/office/drawing/2014/main" id="{AA6FFA0B-95B1-EA44-9F6E-5A7EAB0D11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4" name="Title 1">
            <a:extLst>
              <a:ext uri="{FF2B5EF4-FFF2-40B4-BE49-F238E27FC236}">
                <a16:creationId xmlns:a16="http://schemas.microsoft.com/office/drawing/2014/main" id="{C9DC2AF4-31AF-9F4C-929D-00976CB01377}"/>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5" name="Text Placeholder 12">
            <a:extLst>
              <a:ext uri="{FF2B5EF4-FFF2-40B4-BE49-F238E27FC236}">
                <a16:creationId xmlns:a16="http://schemas.microsoft.com/office/drawing/2014/main" id="{78EE4612-7543-E347-9D70-2F1BDB379C88}"/>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6" name="Text Placeholder 12">
            <a:extLst>
              <a:ext uri="{FF2B5EF4-FFF2-40B4-BE49-F238E27FC236}">
                <a16:creationId xmlns:a16="http://schemas.microsoft.com/office/drawing/2014/main" id="{CBA68356-C6D6-B44E-8649-F08FDD10D81A}"/>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2495572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upply Chai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C0B404-8DE7-1146-80B1-BC7C10767F53}"/>
              </a:ext>
            </a:extLst>
          </p:cNvPr>
          <p:cNvSpPr/>
          <p:nvPr userDrawn="1"/>
        </p:nvSpPr>
        <p:spPr>
          <a:xfrm>
            <a:off x="0" y="220715"/>
            <a:ext cx="12192000" cy="6637285"/>
          </a:xfrm>
          <a:prstGeom prst="rect">
            <a:avLst/>
          </a:prstGeom>
          <a:gradFill flip="none" rotWithShape="1">
            <a:gsLst>
              <a:gs pos="0">
                <a:schemeClr val="tx1">
                  <a:alpha val="77000"/>
                </a:schemeClr>
              </a:gs>
              <a:gs pos="74000">
                <a:schemeClr val="tx1">
                  <a:alpha val="0"/>
                </a:schemeClr>
              </a:gs>
            </a:gsLst>
            <a:lin ang="15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pic>
        <p:nvPicPr>
          <p:cNvPr id="14" name="Graphic 13">
            <a:extLst>
              <a:ext uri="{FF2B5EF4-FFF2-40B4-BE49-F238E27FC236}">
                <a16:creationId xmlns:a16="http://schemas.microsoft.com/office/drawing/2014/main" id="{F7FEC5E0-F0ED-9A48-B99A-5A9A4713EDE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
        <p:nvSpPr>
          <p:cNvPr id="15" name="Title 1">
            <a:extLst>
              <a:ext uri="{FF2B5EF4-FFF2-40B4-BE49-F238E27FC236}">
                <a16:creationId xmlns:a16="http://schemas.microsoft.com/office/drawing/2014/main" id="{9932DF5A-24AF-7C46-AD81-97A420A91754}"/>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6" name="Text Placeholder 12">
            <a:extLst>
              <a:ext uri="{FF2B5EF4-FFF2-40B4-BE49-F238E27FC236}">
                <a16:creationId xmlns:a16="http://schemas.microsoft.com/office/drawing/2014/main" id="{26A54A46-89AB-6A46-B020-F710128A8DBF}"/>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7" name="Text Placeholder 12">
            <a:extLst>
              <a:ext uri="{FF2B5EF4-FFF2-40B4-BE49-F238E27FC236}">
                <a16:creationId xmlns:a16="http://schemas.microsoft.com/office/drawing/2014/main" id="{E9341915-B56C-CE4B-8293-40F578F3EFE5}"/>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Tree>
    <p:extLst>
      <p:ext uri="{BB962C8B-B14F-4D97-AF65-F5344CB8AC3E}">
        <p14:creationId xmlns:p14="http://schemas.microsoft.com/office/powerpoint/2010/main" val="305211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Dis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C0B404-8DE7-1146-80B1-BC7C10767F53}"/>
              </a:ext>
            </a:extLst>
          </p:cNvPr>
          <p:cNvSpPr/>
          <p:nvPr userDrawn="1"/>
        </p:nvSpPr>
        <p:spPr>
          <a:xfrm>
            <a:off x="0" y="-1794933"/>
            <a:ext cx="12192000" cy="8923867"/>
          </a:xfrm>
          <a:prstGeom prst="rect">
            <a:avLst/>
          </a:prstGeom>
          <a:gradFill>
            <a:gsLst>
              <a:gs pos="0">
                <a:schemeClr val="tx1"/>
              </a:gs>
              <a:gs pos="62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815423-9C57-E143-8DA2-9CBA5B633DEF}"/>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pic>
        <p:nvPicPr>
          <p:cNvPr id="19" name="Molex_Red.png">
            <a:extLst>
              <a:ext uri="{FF2B5EF4-FFF2-40B4-BE49-F238E27FC236}">
                <a16:creationId xmlns:a16="http://schemas.microsoft.com/office/drawing/2014/main" id="{F8F0A3F9-0C81-D146-978A-1C9E18D893D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9816932" y="5943600"/>
            <a:ext cx="1907172" cy="474664"/>
          </a:xfrm>
          <a:prstGeom prst="rect">
            <a:avLst/>
          </a:prstGeom>
        </p:spPr>
      </p:pic>
      <p:sp>
        <p:nvSpPr>
          <p:cNvPr id="9" name="Title 1">
            <a:extLst>
              <a:ext uri="{FF2B5EF4-FFF2-40B4-BE49-F238E27FC236}">
                <a16:creationId xmlns:a16="http://schemas.microsoft.com/office/drawing/2014/main" id="{52E58D69-8D9D-554E-BE01-80BEF3DDD693}"/>
              </a:ext>
            </a:extLst>
          </p:cNvPr>
          <p:cNvSpPr>
            <a:spLocks noGrp="1"/>
          </p:cNvSpPr>
          <p:nvPr>
            <p:ph type="title"/>
          </p:nvPr>
        </p:nvSpPr>
        <p:spPr>
          <a:xfrm>
            <a:off x="457200" y="3370484"/>
            <a:ext cx="6115879" cy="1111845"/>
          </a:xfrm>
          <a:prstGeom prst="rect">
            <a:avLst/>
          </a:prstGeom>
        </p:spPr>
        <p:txBody>
          <a:bodyPr wrap="square" tIns="0" bIns="0" anchor="b" anchorCtr="0">
            <a:noAutofit/>
          </a:bodyPr>
          <a:lstStyle>
            <a:lvl1pPr algn="l">
              <a:lnSpc>
                <a:spcPts val="2400"/>
              </a:lnSpc>
              <a:defRPr sz="2200" b="1" i="0" cap="all" baseline="0">
                <a:solidFill>
                  <a:schemeClr val="bg1"/>
                </a:solidFill>
              </a:defRPr>
            </a:lvl1pPr>
          </a:lstStyle>
          <a:p>
            <a:r>
              <a:rPr lang="pl-PL"/>
              <a:t>Kliknij, aby edytować styl</a:t>
            </a:r>
            <a:endParaRPr lang="en-US" dirty="0"/>
          </a:p>
        </p:txBody>
      </p:sp>
      <p:sp>
        <p:nvSpPr>
          <p:cNvPr id="10" name="Text Placeholder 12">
            <a:extLst>
              <a:ext uri="{FF2B5EF4-FFF2-40B4-BE49-F238E27FC236}">
                <a16:creationId xmlns:a16="http://schemas.microsoft.com/office/drawing/2014/main" id="{E1EE1FA7-2516-D244-AD26-3F7FF5A15E7D}"/>
              </a:ext>
            </a:extLst>
          </p:cNvPr>
          <p:cNvSpPr>
            <a:spLocks noGrp="1"/>
          </p:cNvSpPr>
          <p:nvPr>
            <p:ph type="body" sz="quarter" idx="11"/>
          </p:nvPr>
        </p:nvSpPr>
        <p:spPr>
          <a:xfrm>
            <a:off x="457200" y="4810027"/>
            <a:ext cx="3657600" cy="563697"/>
          </a:xfrm>
          <a:prstGeom prst="rect">
            <a:avLst/>
          </a:prstGeom>
        </p:spPr>
        <p:txBody>
          <a:bodyPr tIns="0" rIns="0" bIns="0" anchor="b" anchorCtr="0"/>
          <a:lstStyle>
            <a:lvl1pPr marL="0" indent="0">
              <a:spcBef>
                <a:spcPts val="0"/>
              </a:spcBef>
              <a:spcAft>
                <a:spcPts val="0"/>
              </a:spcAft>
              <a:buFontTx/>
              <a:buNone/>
              <a:defRPr sz="1300" b="1" i="0" cap="all" baseline="0">
                <a:solidFill>
                  <a:schemeClr val="bg1"/>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sp>
        <p:nvSpPr>
          <p:cNvPr id="11" name="Text Placeholder 12">
            <a:extLst>
              <a:ext uri="{FF2B5EF4-FFF2-40B4-BE49-F238E27FC236}">
                <a16:creationId xmlns:a16="http://schemas.microsoft.com/office/drawing/2014/main" id="{DD8E8969-1BD2-584C-AACC-6269E7898F11}"/>
              </a:ext>
            </a:extLst>
          </p:cNvPr>
          <p:cNvSpPr>
            <a:spLocks noGrp="1"/>
          </p:cNvSpPr>
          <p:nvPr>
            <p:ph type="body" sz="quarter" idx="12"/>
          </p:nvPr>
        </p:nvSpPr>
        <p:spPr>
          <a:xfrm>
            <a:off x="457200" y="5503758"/>
            <a:ext cx="3623900" cy="267156"/>
          </a:xfrm>
          <a:prstGeom prst="rect">
            <a:avLst/>
          </a:prstGeom>
        </p:spPr>
        <p:txBody>
          <a:bodyPr tIns="0" rIns="0" bIns="0"/>
          <a:lstStyle>
            <a:lvl1pPr marL="0" indent="0">
              <a:buFontTx/>
              <a:buNone/>
              <a:defRPr sz="1100" b="0" i="0" cap="all" baseline="0">
                <a:solidFill>
                  <a:schemeClr val="bg1">
                    <a:alpha val="70000"/>
                  </a:schemeClr>
                </a:solidFill>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pl-PL"/>
              <a:t>Kliknij, aby edytować style wzorca tekstu</a:t>
            </a:r>
          </a:p>
        </p:txBody>
      </p:sp>
      <p:pic>
        <p:nvPicPr>
          <p:cNvPr id="14" name="Graphic 13">
            <a:extLst>
              <a:ext uri="{FF2B5EF4-FFF2-40B4-BE49-F238E27FC236}">
                <a16:creationId xmlns:a16="http://schemas.microsoft.com/office/drawing/2014/main" id="{0CA710A2-E25E-1741-A347-448CC1B899D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43214" y="5763898"/>
            <a:ext cx="3625881" cy="873387"/>
          </a:xfrm>
          <a:prstGeom prst="rect">
            <a:avLst/>
          </a:prstGeom>
        </p:spPr>
      </p:pic>
    </p:spTree>
    <p:extLst>
      <p:ext uri="{BB962C8B-B14F-4D97-AF65-F5344CB8AC3E}">
        <p14:creationId xmlns:p14="http://schemas.microsoft.com/office/powerpoint/2010/main" val="143613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6D3A-868C-6049-A591-938CE73595F8}"/>
              </a:ext>
            </a:extLst>
          </p:cNvPr>
          <p:cNvSpPr>
            <a:spLocks noGrp="1"/>
          </p:cNvSpPr>
          <p:nvPr>
            <p:ph type="title"/>
          </p:nvPr>
        </p:nvSpPr>
        <p:spPr/>
        <p:txBody>
          <a:bodyPr/>
          <a:lstStyle/>
          <a:p>
            <a:r>
              <a:rPr lang="pl-PL"/>
              <a:t>Kliknij, aby edytować styl</a:t>
            </a:r>
            <a:endParaRPr lang="en-US"/>
          </a:p>
        </p:txBody>
      </p:sp>
      <p:sp>
        <p:nvSpPr>
          <p:cNvPr id="3" name="Slide Number Placeholder 2">
            <a:extLst>
              <a:ext uri="{FF2B5EF4-FFF2-40B4-BE49-F238E27FC236}">
                <a16:creationId xmlns:a16="http://schemas.microsoft.com/office/drawing/2014/main" id="{345C756F-BBBF-5C4B-9CF9-6C1074D460BA}"/>
              </a:ext>
            </a:extLst>
          </p:cNvPr>
          <p:cNvSpPr>
            <a:spLocks noGrp="1"/>
          </p:cNvSpPr>
          <p:nvPr>
            <p:ph type="sldNum" sz="quarter" idx="10"/>
          </p:nvPr>
        </p:nvSpPr>
        <p:spPr/>
        <p:txBody>
          <a:bodyPr/>
          <a:lstStyle/>
          <a:p>
            <a:fld id="{E3997681-1C8B-E44B-93AE-33F91D5550F4}" type="slidenum">
              <a:rPr lang="en-US" smtClean="0"/>
              <a:pPr/>
              <a:t>‹#›</a:t>
            </a:fld>
            <a:endParaRPr lang="en-US" dirty="0"/>
          </a:p>
        </p:txBody>
      </p:sp>
      <p:sp>
        <p:nvSpPr>
          <p:cNvPr id="5" name="Content Placeholder 4">
            <a:extLst>
              <a:ext uri="{FF2B5EF4-FFF2-40B4-BE49-F238E27FC236}">
                <a16:creationId xmlns:a16="http://schemas.microsoft.com/office/drawing/2014/main" id="{27950E16-66AB-A34E-934F-CD321B58B853}"/>
              </a:ext>
            </a:extLst>
          </p:cNvPr>
          <p:cNvSpPr>
            <a:spLocks noGrp="1"/>
          </p:cNvSpPr>
          <p:nvPr>
            <p:ph sz="quarter" idx="11"/>
          </p:nvPr>
        </p:nvSpPr>
        <p:spPr>
          <a:xfrm>
            <a:off x="457200" y="1592826"/>
            <a:ext cx="10538884" cy="4403937"/>
          </a:xfrm>
          <a:prstGeom prst="rect">
            <a:avLst/>
          </a:prstGeom>
        </p:spPr>
        <p:txBody>
          <a:bodyPr/>
          <a:lstStyle>
            <a:lvl1pPr>
              <a:spcAft>
                <a:spcPts val="600"/>
              </a:spcAft>
              <a:defRPr/>
            </a:lvl1pPr>
            <a:lvl2pPr>
              <a:defRPr/>
            </a:lvl2pPr>
            <a:lvl3pPr>
              <a:defRPr/>
            </a:lvl3pPr>
            <a:lvl4pPr>
              <a:defRPr/>
            </a:lvl4pPr>
          </a:lstStyle>
          <a:p>
            <a:pPr lvl="0"/>
            <a:r>
              <a:rPr lang="pl-PL"/>
              <a:t>Kliknij, aby edytować style wzorca tekstu</a:t>
            </a:r>
          </a:p>
          <a:p>
            <a:pPr lvl="1"/>
            <a:r>
              <a:rPr lang="pl-PL"/>
              <a:t>Drugi poziom</a:t>
            </a:r>
          </a:p>
          <a:p>
            <a:pPr lvl="2"/>
            <a:r>
              <a:rPr lang="pl-PL"/>
              <a:t>Trzeci poziom</a:t>
            </a:r>
          </a:p>
          <a:p>
            <a:pPr lvl="3"/>
            <a:r>
              <a:rPr lang="pl-PL"/>
              <a:t>Czwarty poziom</a:t>
            </a:r>
          </a:p>
        </p:txBody>
      </p:sp>
    </p:spTree>
    <p:extLst>
      <p:ext uri="{BB962C8B-B14F-4D97-AF65-F5344CB8AC3E}">
        <p14:creationId xmlns:p14="http://schemas.microsoft.com/office/powerpoint/2010/main" val="426239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file://localhost/Volumes/WIP/Molex/1_Logos_Corporate-Art/BRANDING%20ELEMENTS/Logos/Molex%20Logo/Molex_ea0437_RGB.png"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6BBF4-763D-9D40-BE91-0E5314238815}"/>
              </a:ext>
            </a:extLst>
          </p:cNvPr>
          <p:cNvSpPr>
            <a:spLocks noGrp="1"/>
          </p:cNvSpPr>
          <p:nvPr>
            <p:ph type="title"/>
          </p:nvPr>
        </p:nvSpPr>
        <p:spPr>
          <a:xfrm>
            <a:off x="457200" y="365125"/>
            <a:ext cx="10538884" cy="952231"/>
          </a:xfrm>
          <a:prstGeom prst="rect">
            <a:avLst/>
          </a:prstGeom>
        </p:spPr>
        <p:txBody>
          <a:bodyPr vert="horz" lIns="0" tIns="0" rIns="0" bIns="0" rtlCol="0" anchor="b" anchorCtr="0">
            <a:noAutofit/>
          </a:bodyPr>
          <a:lstStyle/>
          <a:p>
            <a:r>
              <a:rPr lang="pl-PL"/>
              <a:t>Kliknij, aby edytować styl</a:t>
            </a:r>
            <a:endParaRPr lang="en-US" dirty="0"/>
          </a:p>
        </p:txBody>
      </p:sp>
      <p:sp>
        <p:nvSpPr>
          <p:cNvPr id="3" name="Text Placeholder 2">
            <a:extLst>
              <a:ext uri="{FF2B5EF4-FFF2-40B4-BE49-F238E27FC236}">
                <a16:creationId xmlns:a16="http://schemas.microsoft.com/office/drawing/2014/main" id="{E55023CC-8C12-9F46-98F4-A347CE44E8D7}"/>
              </a:ext>
            </a:extLst>
          </p:cNvPr>
          <p:cNvSpPr>
            <a:spLocks noGrp="1"/>
          </p:cNvSpPr>
          <p:nvPr>
            <p:ph type="body" idx="1"/>
          </p:nvPr>
        </p:nvSpPr>
        <p:spPr>
          <a:xfrm>
            <a:off x="457200" y="1600255"/>
            <a:ext cx="10538884" cy="4417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6F5BBE40-2674-D846-8321-ABF2B70C46C3}"/>
              </a:ext>
            </a:extLst>
          </p:cNvPr>
          <p:cNvSpPr>
            <a:spLocks noGrp="1"/>
          </p:cNvSpPr>
          <p:nvPr>
            <p:ph type="sldNum" sz="quarter" idx="4"/>
          </p:nvPr>
        </p:nvSpPr>
        <p:spPr>
          <a:xfrm>
            <a:off x="457200" y="6328525"/>
            <a:ext cx="381000" cy="325268"/>
          </a:xfrm>
          <a:prstGeom prst="rect">
            <a:avLst/>
          </a:prstGeom>
        </p:spPr>
        <p:txBody>
          <a:bodyPr vert="horz" lIns="0" tIns="45720" rIns="91440" bIns="45720" rtlCol="0" anchor="ctr"/>
          <a:lstStyle>
            <a:lvl1pPr algn="l">
              <a:defRPr sz="700" baseline="0">
                <a:solidFill>
                  <a:schemeClr val="bg1">
                    <a:lumMod val="50000"/>
                  </a:schemeClr>
                </a:solidFill>
                <a:latin typeface="Arial" panose="020B0604020202020204" pitchFamily="34" charset="0"/>
              </a:defRPr>
            </a:lvl1pPr>
          </a:lstStyle>
          <a:p>
            <a:fld id="{E3997681-1C8B-E44B-93AE-33F91D5550F4}" type="slidenum">
              <a:rPr lang="en-US" smtClean="0"/>
              <a:pPr/>
              <a:t>‹#›</a:t>
            </a:fld>
            <a:endParaRPr lang="en-US" dirty="0"/>
          </a:p>
        </p:txBody>
      </p:sp>
      <p:pic>
        <p:nvPicPr>
          <p:cNvPr id="7" name="Molex_Red.png">
            <a:extLst>
              <a:ext uri="{FF2B5EF4-FFF2-40B4-BE49-F238E27FC236}">
                <a16:creationId xmlns:a16="http://schemas.microsoft.com/office/drawing/2014/main" id="{8E7A0844-4581-0447-8B77-DD45AD487BCE}"/>
              </a:ext>
            </a:extLst>
          </p:cNvPr>
          <p:cNvPicPr>
            <a:picLocks noChangeAspect="1"/>
          </p:cNvPicPr>
          <p:nvPr userDrawn="1"/>
        </p:nvPicPr>
        <p:blipFill>
          <a:blip r:embed="rId24" r:link="rId25" cstate="screen">
            <a:extLst>
              <a:ext uri="{28A0092B-C50C-407E-A947-70E740481C1C}">
                <a14:useLocalDpi xmlns:a14="http://schemas.microsoft.com/office/drawing/2010/main"/>
              </a:ext>
            </a:extLst>
          </a:blip>
          <a:stretch>
            <a:fillRect/>
          </a:stretch>
        </p:blipFill>
        <p:spPr>
          <a:xfrm>
            <a:off x="10460383" y="6342177"/>
            <a:ext cx="1252051" cy="311615"/>
          </a:xfrm>
          <a:prstGeom prst="rect">
            <a:avLst/>
          </a:prstGeom>
        </p:spPr>
      </p:pic>
      <p:sp>
        <p:nvSpPr>
          <p:cNvPr id="8" name="Rectangle 7">
            <a:extLst>
              <a:ext uri="{FF2B5EF4-FFF2-40B4-BE49-F238E27FC236}">
                <a16:creationId xmlns:a16="http://schemas.microsoft.com/office/drawing/2014/main" id="{54788353-542B-FC40-8667-2CD8B1E57DD0}"/>
              </a:ext>
            </a:extLst>
          </p:cNvPr>
          <p:cNvSpPr/>
          <p:nvPr userDrawn="1"/>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9" name="Rectangle 8">
            <a:extLst>
              <a:ext uri="{FF2B5EF4-FFF2-40B4-BE49-F238E27FC236}">
                <a16:creationId xmlns:a16="http://schemas.microsoft.com/office/drawing/2014/main" id="{ED661D19-B75D-AC4F-9874-187472795777}"/>
              </a:ext>
            </a:extLst>
          </p:cNvPr>
          <p:cNvSpPr/>
          <p:nvPr userDrawn="1"/>
        </p:nvSpPr>
        <p:spPr>
          <a:xfrm>
            <a:off x="838200" y="6437298"/>
            <a:ext cx="4572000" cy="107722"/>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lumMod val="50000"/>
                  </a:schemeClr>
                </a:solidFill>
                <a:effectLst/>
                <a:uLnTx/>
                <a:uFillTx/>
                <a:latin typeface="Arial"/>
                <a:ea typeface="+mn-ea"/>
                <a:cs typeface="+mn-cs"/>
              </a:rPr>
              <a:t>© Molex, </a:t>
            </a:r>
            <a:r>
              <a:rPr kumimoji="0" lang="pl-PL" sz="700" b="0" i="0" u="none" strike="noStrike" kern="1200" cap="none" spc="0" normalizeH="0" baseline="0" noProof="0" dirty="0">
                <a:ln>
                  <a:noFill/>
                </a:ln>
                <a:solidFill>
                  <a:schemeClr val="bg1">
                    <a:lumMod val="50000"/>
                  </a:schemeClr>
                </a:solidFill>
                <a:effectLst/>
                <a:uLnTx/>
                <a:uFillTx/>
                <a:latin typeface="Arial"/>
                <a:ea typeface="+mn-ea"/>
                <a:cs typeface="+mn-cs"/>
              </a:rPr>
              <a:t>CES</a:t>
            </a:r>
            <a:endParaRPr kumimoji="0" lang="en-US" sz="700" b="0" i="0" u="none" strike="noStrike" kern="1200" cap="none" spc="0" normalizeH="0" baseline="0" noProof="0" dirty="0">
              <a:ln>
                <a:noFill/>
              </a:ln>
              <a:solidFill>
                <a:schemeClr val="bg1">
                  <a:lumMod val="50000"/>
                </a:schemeClr>
              </a:solidFill>
              <a:effectLst/>
              <a:uLnTx/>
              <a:uFillTx/>
              <a:latin typeface="Arial"/>
              <a:ea typeface="+mn-ea"/>
              <a:cs typeface="+mn-cs"/>
            </a:endParaRPr>
          </a:p>
        </p:txBody>
      </p:sp>
      <p:pic>
        <p:nvPicPr>
          <p:cNvPr id="10" name="Graphic 9">
            <a:extLst>
              <a:ext uri="{FF2B5EF4-FFF2-40B4-BE49-F238E27FC236}">
                <a16:creationId xmlns:a16="http://schemas.microsoft.com/office/drawing/2014/main" id="{9F78DB15-40C1-8047-BB82-2509E7D1AC75}"/>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929783" y="6153338"/>
            <a:ext cx="2925414" cy="704662"/>
          </a:xfrm>
          <a:prstGeom prst="rect">
            <a:avLst/>
          </a:prstGeom>
        </p:spPr>
      </p:pic>
    </p:spTree>
    <p:extLst>
      <p:ext uri="{BB962C8B-B14F-4D97-AF65-F5344CB8AC3E}">
        <p14:creationId xmlns:p14="http://schemas.microsoft.com/office/powerpoint/2010/main" val="3369263112"/>
      </p:ext>
    </p:extLst>
  </p:cSld>
  <p:clrMap bg1="lt1" tx1="dk1" bg2="lt2" tx2="dk2" accent1="accent1" accent2="accent2" accent3="accent3" accent4="accent4" accent5="accent5" accent6="accent6" hlink="hlink" folHlink="folHlink"/>
  <p:sldLayoutIdLst>
    <p:sldLayoutId id="2147483661" r:id="rId1"/>
    <p:sldLayoutId id="2147483716" r:id="rId2"/>
    <p:sldLayoutId id="2147483715" r:id="rId3"/>
    <p:sldLayoutId id="2147483717" r:id="rId4"/>
    <p:sldLayoutId id="2147483714" r:id="rId5"/>
    <p:sldLayoutId id="2147483713" r:id="rId6"/>
    <p:sldLayoutId id="2147483720" r:id="rId7"/>
    <p:sldLayoutId id="2147483722" r:id="rId8"/>
    <p:sldLayoutId id="2147483698" r:id="rId9"/>
    <p:sldLayoutId id="2147483710" r:id="rId10"/>
    <p:sldLayoutId id="2147483709" r:id="rId11"/>
    <p:sldLayoutId id="2147483712" r:id="rId12"/>
    <p:sldLayoutId id="2147483711" r:id="rId13"/>
    <p:sldLayoutId id="2147483703" r:id="rId14"/>
    <p:sldLayoutId id="2147483704" r:id="rId15"/>
    <p:sldLayoutId id="2147483706" r:id="rId16"/>
    <p:sldLayoutId id="2147483707" r:id="rId17"/>
    <p:sldLayoutId id="2147483708" r:id="rId18"/>
    <p:sldLayoutId id="2147483719" r:id="rId19"/>
    <p:sldLayoutId id="2147483721" r:id="rId20"/>
    <p:sldLayoutId id="2147483724" r:id="rId21"/>
    <p:sldLayoutId id="2147483670" r:id="rId22"/>
  </p:sldLayoutIdLst>
  <p:hf hdr="0" ftr="0" dt="0"/>
  <p:txStyles>
    <p:titleStyle>
      <a:lvl1pPr algn="l" defTabSz="914400" rtl="0" eaLnBrk="1" latinLnBrk="0" hangingPunct="1">
        <a:lnSpc>
          <a:spcPts val="2000"/>
        </a:lnSpc>
        <a:spcBef>
          <a:spcPct val="0"/>
        </a:spcBef>
        <a:buNone/>
        <a:defRPr sz="1900" b="1" i="0" kern="1200" cap="all" baseline="0">
          <a:solidFill>
            <a:schemeClr val="tx1"/>
          </a:solidFill>
          <a:latin typeface="Arial" panose="020B0604020202020204" pitchFamily="34" charset="0"/>
          <a:ea typeface="+mj-ea"/>
          <a:cs typeface="+mj-cs"/>
        </a:defRPr>
      </a:lvl1pPr>
    </p:titleStyle>
    <p:body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2.emf"/></Relationships>
</file>

<file path=ppt/slides/_rels/slide1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73.emf"/><Relationship Id="rId4" Type="http://schemas.openxmlformats.org/officeDocument/2006/relationships/image" Target="../media/image72.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emf"/></Relationships>
</file>

<file path=ppt/slides/_rels/slide2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3.emf"/></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https://csp.molex.com/intranet/documents/24217/154318" TargetMode="External"/><Relationship Id="rId3" Type="http://schemas.openxmlformats.org/officeDocument/2006/relationships/hyperlink" Target="https://csp.molex.com/main/" TargetMode="External"/><Relationship Id="rId7" Type="http://schemas.openxmlformats.org/officeDocument/2006/relationships/hyperlink" Target="https://csp.molex.com/pages/technical_bulletins/en"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csp.molex.com/intranet/documents/29478/157887" TargetMode="External"/><Relationship Id="rId5" Type="http://schemas.microsoft.com/office/2007/relationships/hdphoto" Target="../media/hdphoto7.wdp"/><Relationship Id="rId10" Type="http://schemas.openxmlformats.org/officeDocument/2006/relationships/hyperlink" Target="https://csp.molex.com/pages/lecture_series" TargetMode="External"/><Relationship Id="rId4" Type="http://schemas.openxmlformats.org/officeDocument/2006/relationships/image" Target="../media/image88.png"/><Relationship Id="rId9" Type="http://schemas.openxmlformats.org/officeDocument/2006/relationships/hyperlink" Target="https://csp.molex.com/intranet/documents/24634/130224/2019%20-%20Introduction%20to%20Datacenters%20-%20Rev%202.1.pdf?format=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30.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2.png"/><Relationship Id="rId15" Type="http://schemas.microsoft.com/office/2007/relationships/hdphoto" Target="../media/hdphoto6.wdp"/><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jpe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emf"/><Relationship Id="rId2" Type="http://schemas.openxmlformats.org/officeDocument/2006/relationships/notesSlide" Target="../notesSlides/notesSlide34.xml"/><Relationship Id="rId16" Type="http://schemas.openxmlformats.org/officeDocument/2006/relationships/image" Target="../media/image105.jpeg"/><Relationship Id="rId1" Type="http://schemas.openxmlformats.org/officeDocument/2006/relationships/slideLayout" Target="../slideLayouts/slideLayout1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jpe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emf"/><Relationship Id="rId1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109.tiff"/><Relationship Id="rId7" Type="http://schemas.openxmlformats.org/officeDocument/2006/relationships/image" Target="../media/image113.jp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8.emf"/><Relationship Id="rId5" Type="http://schemas.openxmlformats.org/officeDocument/2006/relationships/image" Target="../media/image47.emf"/><Relationship Id="rId10"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51.emf"/></Relationships>
</file>

<file path=ppt/slides/_rels/slide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55.emf"/><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9.xml"/><Relationship Id="rId7" Type="http://schemas.openxmlformats.org/officeDocument/2006/relationships/image" Target="../media/image5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emf"/><Relationship Id="rId10" Type="http://schemas.openxmlformats.org/officeDocument/2006/relationships/image" Target="../media/image61.png"/><Relationship Id="rId4" Type="http://schemas.openxmlformats.org/officeDocument/2006/relationships/notesSlide" Target="../notesSlides/notesSlide9.xml"/><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6FDB-B469-7E48-A7B7-50445927B4CA}"/>
              </a:ext>
            </a:extLst>
          </p:cNvPr>
          <p:cNvSpPr>
            <a:spLocks noGrp="1"/>
          </p:cNvSpPr>
          <p:nvPr>
            <p:ph type="title"/>
          </p:nvPr>
        </p:nvSpPr>
        <p:spPr>
          <a:xfrm>
            <a:off x="457200" y="3370484"/>
            <a:ext cx="6611510" cy="1111845"/>
          </a:xfrm>
        </p:spPr>
        <p:txBody>
          <a:bodyPr/>
          <a:lstStyle/>
          <a:p>
            <a:r>
              <a:rPr lang="pl-PL" dirty="0"/>
              <a:t>MOLEX CONNECTED ENTERPRISE SOLUTIONS</a:t>
            </a:r>
            <a:endParaRPr lang="en-US" dirty="0"/>
          </a:p>
        </p:txBody>
      </p:sp>
      <p:sp>
        <p:nvSpPr>
          <p:cNvPr id="3" name="Text Placeholder 2">
            <a:extLst>
              <a:ext uri="{FF2B5EF4-FFF2-40B4-BE49-F238E27FC236}">
                <a16:creationId xmlns:a16="http://schemas.microsoft.com/office/drawing/2014/main" id="{82CDA5FA-7D1C-E849-84B3-E7C24236BF2E}"/>
              </a:ext>
            </a:extLst>
          </p:cNvPr>
          <p:cNvSpPr>
            <a:spLocks noGrp="1"/>
          </p:cNvSpPr>
          <p:nvPr>
            <p:ph type="body" sz="quarter" idx="11"/>
          </p:nvPr>
        </p:nvSpPr>
        <p:spPr/>
        <p:txBody>
          <a:bodyPr/>
          <a:lstStyle/>
          <a:p>
            <a:r>
              <a:rPr lang="pl-PL" dirty="0"/>
              <a:t>AREK WOŹNIAK</a:t>
            </a:r>
            <a:endParaRPr lang="en-US" dirty="0"/>
          </a:p>
          <a:p>
            <a:r>
              <a:rPr lang="pl-PL" dirty="0"/>
              <a:t>TECH SUPPORT MANAGER</a:t>
            </a:r>
            <a:endParaRPr lang="en-US" dirty="0"/>
          </a:p>
        </p:txBody>
      </p:sp>
      <p:grpSp>
        <p:nvGrpSpPr>
          <p:cNvPr id="32" name="Grupa 31">
            <a:extLst>
              <a:ext uri="{FF2B5EF4-FFF2-40B4-BE49-F238E27FC236}">
                <a16:creationId xmlns:a16="http://schemas.microsoft.com/office/drawing/2014/main" id="{58F08275-E4FC-4B42-0D6E-D456290C7010}"/>
              </a:ext>
            </a:extLst>
          </p:cNvPr>
          <p:cNvGrpSpPr/>
          <p:nvPr/>
        </p:nvGrpSpPr>
        <p:grpSpPr>
          <a:xfrm>
            <a:off x="587773" y="5627654"/>
            <a:ext cx="991986" cy="1045914"/>
            <a:chOff x="587773" y="5627654"/>
            <a:chExt cx="991986" cy="1045914"/>
          </a:xfrm>
        </p:grpSpPr>
        <p:sp>
          <p:nvSpPr>
            <p:cNvPr id="4" name="Rectangle 46">
              <a:extLst>
                <a:ext uri="{FF2B5EF4-FFF2-40B4-BE49-F238E27FC236}">
                  <a16:creationId xmlns:a16="http://schemas.microsoft.com/office/drawing/2014/main" id="{1D43A15B-2D47-BA6E-76E5-C66624423FD0}"/>
                </a:ext>
              </a:extLst>
            </p:cNvPr>
            <p:cNvSpPr/>
            <p:nvPr/>
          </p:nvSpPr>
          <p:spPr>
            <a:xfrm rot="9339768">
              <a:off x="1013572" y="6180169"/>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7">
              <a:extLst>
                <a:ext uri="{FF2B5EF4-FFF2-40B4-BE49-F238E27FC236}">
                  <a16:creationId xmlns:a16="http://schemas.microsoft.com/office/drawing/2014/main" id="{D78C2CE2-3BF1-E9D1-1369-7036C68EAB6B}"/>
                </a:ext>
              </a:extLst>
            </p:cNvPr>
            <p:cNvSpPr/>
            <p:nvPr/>
          </p:nvSpPr>
          <p:spPr>
            <a:xfrm rot="8287941">
              <a:off x="1099297" y="6123018"/>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3">
              <a:extLst>
                <a:ext uri="{FF2B5EF4-FFF2-40B4-BE49-F238E27FC236}">
                  <a16:creationId xmlns:a16="http://schemas.microsoft.com/office/drawing/2014/main" id="{026777FC-A2B0-6145-FB1A-05070EAFFC3F}"/>
                </a:ext>
              </a:extLst>
            </p:cNvPr>
            <p:cNvSpPr/>
            <p:nvPr/>
          </p:nvSpPr>
          <p:spPr>
            <a:xfrm rot="7217693">
              <a:off x="1168352" y="6051581"/>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5">
              <a:extLst>
                <a:ext uri="{FF2B5EF4-FFF2-40B4-BE49-F238E27FC236}">
                  <a16:creationId xmlns:a16="http://schemas.microsoft.com/office/drawing/2014/main" id="{8DADD68B-2840-5663-2B75-EB529945FCD3}"/>
                </a:ext>
              </a:extLst>
            </p:cNvPr>
            <p:cNvSpPr/>
            <p:nvPr/>
          </p:nvSpPr>
          <p:spPr>
            <a:xfrm rot="6600997">
              <a:off x="1223121" y="5939662"/>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1">
              <a:extLst>
                <a:ext uri="{FF2B5EF4-FFF2-40B4-BE49-F238E27FC236}">
                  <a16:creationId xmlns:a16="http://schemas.microsoft.com/office/drawing/2014/main" id="{A1EF8C98-B0AB-B989-ECB9-5439D0DD5E65}"/>
                </a:ext>
              </a:extLst>
            </p:cNvPr>
            <p:cNvSpPr/>
            <p:nvPr/>
          </p:nvSpPr>
          <p:spPr>
            <a:xfrm rot="3503808">
              <a:off x="858791" y="6120637"/>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4">
              <a:extLst>
                <a:ext uri="{FF2B5EF4-FFF2-40B4-BE49-F238E27FC236}">
                  <a16:creationId xmlns:a16="http://schemas.microsoft.com/office/drawing/2014/main" id="{CDFB9214-DBAF-508B-D505-A92BD041CB3F}"/>
                </a:ext>
              </a:extLst>
            </p:cNvPr>
            <p:cNvSpPr/>
            <p:nvPr/>
          </p:nvSpPr>
          <p:spPr>
            <a:xfrm rot="1675049">
              <a:off x="889747" y="6156355"/>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5">
              <a:extLst>
                <a:ext uri="{FF2B5EF4-FFF2-40B4-BE49-F238E27FC236}">
                  <a16:creationId xmlns:a16="http://schemas.microsoft.com/office/drawing/2014/main" id="{E8EF9DB5-5EED-D03C-A7B2-AF7118811AE7}"/>
                </a:ext>
              </a:extLst>
            </p:cNvPr>
            <p:cNvSpPr/>
            <p:nvPr/>
          </p:nvSpPr>
          <p:spPr>
            <a:xfrm rot="207629">
              <a:off x="959378" y="6187330"/>
              <a:ext cx="164760" cy="45128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6FA357FA-266C-377B-BA90-BA62D6AAB015}"/>
                </a:ext>
              </a:extLst>
            </p:cNvPr>
            <p:cNvGrpSpPr/>
            <p:nvPr/>
          </p:nvGrpSpPr>
          <p:grpSpPr>
            <a:xfrm>
              <a:off x="1054122" y="5734089"/>
              <a:ext cx="489001" cy="664278"/>
              <a:chOff x="818304" y="4896136"/>
              <a:chExt cx="489001" cy="664278"/>
            </a:xfrm>
          </p:grpSpPr>
          <p:sp>
            <p:nvSpPr>
              <p:cNvPr id="12" name="Rectangle 39">
                <a:extLst>
                  <a:ext uri="{FF2B5EF4-FFF2-40B4-BE49-F238E27FC236}">
                    <a16:creationId xmlns:a16="http://schemas.microsoft.com/office/drawing/2014/main" id="{53434CDB-2C23-56DB-2D4A-3AF0A655B0A6}"/>
                  </a:ext>
                </a:extLst>
              </p:cNvPr>
              <p:cNvSpPr/>
              <p:nvPr/>
            </p:nvSpPr>
            <p:spPr>
              <a:xfrm rot="5400000">
                <a:off x="980425" y="4997255"/>
                <a:ext cx="164760" cy="4890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0">
                <a:extLst>
                  <a:ext uri="{FF2B5EF4-FFF2-40B4-BE49-F238E27FC236}">
                    <a16:creationId xmlns:a16="http://schemas.microsoft.com/office/drawing/2014/main" id="{DC489E80-4C6D-7912-48AE-31C8855CD824}"/>
                  </a:ext>
                </a:extLst>
              </p:cNvPr>
              <p:cNvSpPr/>
              <p:nvPr/>
            </p:nvSpPr>
            <p:spPr>
              <a:xfrm rot="2291502">
                <a:off x="1014243" y="5087652"/>
                <a:ext cx="164760" cy="4727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8">
                <a:extLst>
                  <a:ext uri="{FF2B5EF4-FFF2-40B4-BE49-F238E27FC236}">
                    <a16:creationId xmlns:a16="http://schemas.microsoft.com/office/drawing/2014/main" id="{DD700EE4-C4F5-3464-E000-44996508A8F9}"/>
                  </a:ext>
                </a:extLst>
              </p:cNvPr>
              <p:cNvSpPr/>
              <p:nvPr/>
            </p:nvSpPr>
            <p:spPr>
              <a:xfrm rot="2291502">
                <a:off x="947780" y="4986261"/>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49">
                <a:extLst>
                  <a:ext uri="{FF2B5EF4-FFF2-40B4-BE49-F238E27FC236}">
                    <a16:creationId xmlns:a16="http://schemas.microsoft.com/office/drawing/2014/main" id="{537D0081-68D0-BF90-B38C-BA3B5AA1ADCC}"/>
                  </a:ext>
                </a:extLst>
              </p:cNvPr>
              <p:cNvSpPr/>
              <p:nvPr/>
            </p:nvSpPr>
            <p:spPr>
              <a:xfrm>
                <a:off x="850330" y="4909429"/>
                <a:ext cx="189606"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0">
                <a:extLst>
                  <a:ext uri="{FF2B5EF4-FFF2-40B4-BE49-F238E27FC236}">
                    <a16:creationId xmlns:a16="http://schemas.microsoft.com/office/drawing/2014/main" id="{00281096-C05F-5C5A-8170-6B8A52D17F07}"/>
                  </a:ext>
                </a:extLst>
              </p:cNvPr>
              <p:cNvSpPr/>
              <p:nvPr/>
            </p:nvSpPr>
            <p:spPr>
              <a:xfrm rot="2291502">
                <a:off x="818856" y="4896136"/>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51">
              <a:extLst>
                <a:ext uri="{FF2B5EF4-FFF2-40B4-BE49-F238E27FC236}">
                  <a16:creationId xmlns:a16="http://schemas.microsoft.com/office/drawing/2014/main" id="{11FEE48E-8C6F-282F-C674-A22AA1CFB856}"/>
                </a:ext>
              </a:extLst>
            </p:cNvPr>
            <p:cNvGrpSpPr/>
            <p:nvPr/>
          </p:nvGrpSpPr>
          <p:grpSpPr>
            <a:xfrm>
              <a:off x="587773" y="5638570"/>
              <a:ext cx="991986" cy="1034998"/>
              <a:chOff x="9423094" y="982629"/>
              <a:chExt cx="1597602" cy="1666875"/>
            </a:xfrm>
          </p:grpSpPr>
          <p:cxnSp>
            <p:nvCxnSpPr>
              <p:cNvPr id="18" name="Straight Connector 52">
                <a:extLst>
                  <a:ext uri="{FF2B5EF4-FFF2-40B4-BE49-F238E27FC236}">
                    <a16:creationId xmlns:a16="http://schemas.microsoft.com/office/drawing/2014/main" id="{66258D87-6C85-D1F7-A8FA-DA826A682160}"/>
                  </a:ext>
                </a:extLst>
              </p:cNvPr>
              <p:cNvCxnSpPr>
                <a:cxnSpLocks/>
              </p:cNvCxnSpPr>
              <p:nvPr/>
            </p:nvCxnSpPr>
            <p:spPr>
              <a:xfrm>
                <a:off x="10221895" y="982629"/>
                <a:ext cx="0" cy="166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53">
                <a:extLst>
                  <a:ext uri="{FF2B5EF4-FFF2-40B4-BE49-F238E27FC236}">
                    <a16:creationId xmlns:a16="http://schemas.microsoft.com/office/drawing/2014/main" id="{6082062D-A214-EDB7-24FA-FADF15FA850D}"/>
                  </a:ext>
                </a:extLst>
              </p:cNvPr>
              <p:cNvCxnSpPr>
                <a:cxnSpLocks/>
              </p:cNvCxnSpPr>
              <p:nvPr/>
            </p:nvCxnSpPr>
            <p:spPr>
              <a:xfrm flipH="1">
                <a:off x="9423094" y="1839074"/>
                <a:ext cx="15976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54">
              <a:extLst>
                <a:ext uri="{FF2B5EF4-FFF2-40B4-BE49-F238E27FC236}">
                  <a16:creationId xmlns:a16="http://schemas.microsoft.com/office/drawing/2014/main" id="{F822C0A2-EE69-63B4-B6C2-194B185B6646}"/>
                </a:ext>
              </a:extLst>
            </p:cNvPr>
            <p:cNvGrpSpPr/>
            <p:nvPr/>
          </p:nvGrpSpPr>
          <p:grpSpPr>
            <a:xfrm>
              <a:off x="687185" y="5771133"/>
              <a:ext cx="795056" cy="802483"/>
              <a:chOff x="9691943" y="1290570"/>
              <a:chExt cx="1058220" cy="1068105"/>
            </a:xfrm>
          </p:grpSpPr>
          <p:cxnSp>
            <p:nvCxnSpPr>
              <p:cNvPr id="21" name="Straight Connector 55">
                <a:extLst>
                  <a:ext uri="{FF2B5EF4-FFF2-40B4-BE49-F238E27FC236}">
                    <a16:creationId xmlns:a16="http://schemas.microsoft.com/office/drawing/2014/main" id="{49F900CE-1D45-8DC4-C2E1-B69F72736DED}"/>
                  </a:ext>
                </a:extLst>
              </p:cNvPr>
              <p:cNvCxnSpPr>
                <a:cxnSpLocks/>
              </p:cNvCxnSpPr>
              <p:nvPr/>
            </p:nvCxnSpPr>
            <p:spPr>
              <a:xfrm flipH="1">
                <a:off x="9922939" y="1290570"/>
                <a:ext cx="577702" cy="10681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56">
                <a:extLst>
                  <a:ext uri="{FF2B5EF4-FFF2-40B4-BE49-F238E27FC236}">
                    <a16:creationId xmlns:a16="http://schemas.microsoft.com/office/drawing/2014/main" id="{22A680E3-F2AF-308F-A4C4-1C9D09650716}"/>
                  </a:ext>
                </a:extLst>
              </p:cNvPr>
              <p:cNvCxnSpPr>
                <a:cxnSpLocks/>
              </p:cNvCxnSpPr>
              <p:nvPr/>
            </p:nvCxnSpPr>
            <p:spPr>
              <a:xfrm flipH="1" flipV="1">
                <a:off x="9691943" y="1520632"/>
                <a:ext cx="1058220" cy="5662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57">
              <a:extLst>
                <a:ext uri="{FF2B5EF4-FFF2-40B4-BE49-F238E27FC236}">
                  <a16:creationId xmlns:a16="http://schemas.microsoft.com/office/drawing/2014/main" id="{4515DEB6-E65D-540E-5E3F-EDF0098A10B0}"/>
                </a:ext>
              </a:extLst>
            </p:cNvPr>
            <p:cNvGrpSpPr/>
            <p:nvPr/>
          </p:nvGrpSpPr>
          <p:grpSpPr>
            <a:xfrm>
              <a:off x="687186" y="5771134"/>
              <a:ext cx="761720" cy="785813"/>
              <a:chOff x="9700604" y="1290569"/>
              <a:chExt cx="1013850" cy="1045918"/>
            </a:xfrm>
          </p:grpSpPr>
          <p:cxnSp>
            <p:nvCxnSpPr>
              <p:cNvPr id="24" name="Straight Connector 58">
                <a:extLst>
                  <a:ext uri="{FF2B5EF4-FFF2-40B4-BE49-F238E27FC236}">
                    <a16:creationId xmlns:a16="http://schemas.microsoft.com/office/drawing/2014/main" id="{09CF22E6-2155-1775-1DC4-CBC00477E26D}"/>
                  </a:ext>
                </a:extLst>
              </p:cNvPr>
              <p:cNvCxnSpPr>
                <a:cxnSpLocks/>
              </p:cNvCxnSpPr>
              <p:nvPr/>
            </p:nvCxnSpPr>
            <p:spPr>
              <a:xfrm flipH="1">
                <a:off x="9700604" y="1520630"/>
                <a:ext cx="1013850" cy="6052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59">
                <a:extLst>
                  <a:ext uri="{FF2B5EF4-FFF2-40B4-BE49-F238E27FC236}">
                    <a16:creationId xmlns:a16="http://schemas.microsoft.com/office/drawing/2014/main" id="{BFB30D20-8450-4046-8206-5F456FB443CB}"/>
                  </a:ext>
                </a:extLst>
              </p:cNvPr>
              <p:cNvCxnSpPr>
                <a:cxnSpLocks/>
              </p:cNvCxnSpPr>
              <p:nvPr/>
            </p:nvCxnSpPr>
            <p:spPr>
              <a:xfrm flipH="1" flipV="1">
                <a:off x="9931602" y="1290569"/>
                <a:ext cx="611478" cy="10459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60">
              <a:extLst>
                <a:ext uri="{FF2B5EF4-FFF2-40B4-BE49-F238E27FC236}">
                  <a16:creationId xmlns:a16="http://schemas.microsoft.com/office/drawing/2014/main" id="{17D43906-845D-6809-BE7A-5B346F37917B}"/>
                </a:ext>
              </a:extLst>
            </p:cNvPr>
            <p:cNvGrpSpPr/>
            <p:nvPr/>
          </p:nvGrpSpPr>
          <p:grpSpPr>
            <a:xfrm>
              <a:off x="748217" y="5834847"/>
              <a:ext cx="672990" cy="672990"/>
              <a:chOff x="9852700" y="1461195"/>
              <a:chExt cx="740289" cy="740289"/>
            </a:xfrm>
          </p:grpSpPr>
          <p:sp>
            <p:nvSpPr>
              <p:cNvPr id="27" name="Oval 61">
                <a:extLst>
                  <a:ext uri="{FF2B5EF4-FFF2-40B4-BE49-F238E27FC236}">
                    <a16:creationId xmlns:a16="http://schemas.microsoft.com/office/drawing/2014/main" id="{E86F4A29-7035-A791-A5EE-306BC8E9D4A0}"/>
                  </a:ext>
                </a:extLst>
              </p:cNvPr>
              <p:cNvSpPr/>
              <p:nvPr/>
            </p:nvSpPr>
            <p:spPr>
              <a:xfrm>
                <a:off x="9852700" y="1461195"/>
                <a:ext cx="740289" cy="740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62">
                <a:extLst>
                  <a:ext uri="{FF2B5EF4-FFF2-40B4-BE49-F238E27FC236}">
                    <a16:creationId xmlns:a16="http://schemas.microsoft.com/office/drawing/2014/main" id="{F810E49D-2E00-34AD-EB73-5A39B1009096}"/>
                  </a:ext>
                </a:extLst>
              </p:cNvPr>
              <p:cNvCxnSpPr>
                <a:cxnSpLocks/>
                <a:stCxn id="27" idx="6"/>
              </p:cNvCxnSpPr>
              <p:nvPr/>
            </p:nvCxnSpPr>
            <p:spPr>
              <a:xfrm flipH="1">
                <a:off x="10244138" y="1831340"/>
                <a:ext cx="348851"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29" name="Picture 42" descr="A picture containing drawing&#10;&#10;Description automatically generated">
              <a:extLst>
                <a:ext uri="{FF2B5EF4-FFF2-40B4-BE49-F238E27FC236}">
                  <a16:creationId xmlns:a16="http://schemas.microsoft.com/office/drawing/2014/main" id="{FA048692-1532-1AFF-BFE5-2AD81BA673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7773" y="5627654"/>
              <a:ext cx="991986" cy="1034998"/>
            </a:xfrm>
            <a:prstGeom prst="rect">
              <a:avLst/>
            </a:prstGeom>
          </p:spPr>
        </p:pic>
        <p:sp>
          <p:nvSpPr>
            <p:cNvPr id="30" name="TextBox 64">
              <a:extLst>
                <a:ext uri="{FF2B5EF4-FFF2-40B4-BE49-F238E27FC236}">
                  <a16:creationId xmlns:a16="http://schemas.microsoft.com/office/drawing/2014/main" id="{4737A20E-B013-80FC-EEF3-D548E57E2300}"/>
                </a:ext>
              </a:extLst>
            </p:cNvPr>
            <p:cNvSpPr txBox="1"/>
            <p:nvPr/>
          </p:nvSpPr>
          <p:spPr>
            <a:xfrm>
              <a:off x="888926" y="5998278"/>
              <a:ext cx="384432" cy="302668"/>
            </a:xfrm>
            <a:prstGeom prst="rect">
              <a:avLst/>
            </a:prstGeom>
            <a:noFill/>
          </p:spPr>
          <p:txBody>
            <a:bodyPr wrap="none" rtlCol="0">
              <a:noAutofit/>
            </a:bodyPr>
            <a:lstStyle/>
            <a:p>
              <a:pPr algn="ctr"/>
              <a:r>
                <a:rPr lang="pl-PL" sz="1400" b="1" dirty="0">
                  <a:solidFill>
                    <a:schemeClr val="bg1"/>
                  </a:solidFill>
                </a:rPr>
                <a:t>50min</a:t>
              </a:r>
              <a:endParaRPr lang="pl-PL" sz="2000" b="1" dirty="0">
                <a:solidFill>
                  <a:schemeClr val="bg1"/>
                </a:solidFill>
              </a:endParaRPr>
            </a:p>
          </p:txBody>
        </p:sp>
      </p:grpSp>
    </p:spTree>
    <p:extLst>
      <p:ext uri="{BB962C8B-B14F-4D97-AF65-F5344CB8AC3E}">
        <p14:creationId xmlns:p14="http://schemas.microsoft.com/office/powerpoint/2010/main" val="362937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10</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dirty="0">
                <a:solidFill>
                  <a:schemeClr val="bg1"/>
                </a:solidFill>
              </a:rPr>
              <a:t>the role of cabling in the data center</a:t>
            </a: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4"/>
            <a:ext cx="10515600" cy="325268"/>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Connectivity</a:t>
            </a:r>
            <a:endParaRPr lang="pl-PL" sz="18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645021" cy="2308324"/>
          </a:xfrm>
          <a:prstGeom prst="rect">
            <a:avLst/>
          </a:prstGeom>
          <a:noFill/>
        </p:spPr>
        <p:txBody>
          <a:bodyPr wrap="square" rtlCol="0">
            <a:spAutoFit/>
          </a:bodyPr>
          <a:lstStyle/>
          <a:p>
            <a:r>
              <a:rPr lang="pl-PL" b="1" dirty="0"/>
              <a:t>C</a:t>
            </a:r>
            <a:r>
              <a:rPr lang="en-US" b="1" dirty="0" err="1"/>
              <a:t>abling</a:t>
            </a:r>
            <a:r>
              <a:rPr lang="en-US" b="1" dirty="0"/>
              <a:t> forms the backbone of the data center, enabling reliable and efficient communication between various components. </a:t>
            </a:r>
            <a:endParaRPr lang="pl-PL" b="1" dirty="0"/>
          </a:p>
          <a:p>
            <a:endParaRPr lang="pl-PL" b="1" dirty="0"/>
          </a:p>
          <a:p>
            <a:r>
              <a:rPr lang="en-US" b="1" dirty="0"/>
              <a:t>It is crucial to invest in high-quality cabling infrastructure, proper installation, and regular maintenance to ensure optimal performance, data integrity, and scalability within the data center environment.</a:t>
            </a:r>
            <a:endParaRPr lang="pl-PL" b="1" dirty="0"/>
          </a:p>
        </p:txBody>
      </p:sp>
      <p:sp>
        <p:nvSpPr>
          <p:cNvPr id="3" name="Content Placeholder 3">
            <a:extLst>
              <a:ext uri="{FF2B5EF4-FFF2-40B4-BE49-F238E27FC236}">
                <a16:creationId xmlns:a16="http://schemas.microsoft.com/office/drawing/2014/main" id="{C1467BEE-4BC9-6BB6-3783-DAF18E584C4D}"/>
              </a:ext>
            </a:extLst>
          </p:cNvPr>
          <p:cNvSpPr txBox="1">
            <a:spLocks/>
          </p:cNvSpPr>
          <p:nvPr/>
        </p:nvSpPr>
        <p:spPr>
          <a:xfrm>
            <a:off x="457200" y="2626288"/>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Bandwidth and Speed</a:t>
            </a:r>
            <a:endParaRPr lang="pl-PL" sz="1800" dirty="0">
              <a:latin typeface="+mn-lt"/>
            </a:endParaRPr>
          </a:p>
        </p:txBody>
      </p:sp>
      <p:sp>
        <p:nvSpPr>
          <p:cNvPr id="4" name="Content Placeholder 3">
            <a:extLst>
              <a:ext uri="{FF2B5EF4-FFF2-40B4-BE49-F238E27FC236}">
                <a16:creationId xmlns:a16="http://schemas.microsoft.com/office/drawing/2014/main" id="{922DE109-982E-73DA-938B-EAC869082440}"/>
              </a:ext>
            </a:extLst>
          </p:cNvPr>
          <p:cNvSpPr txBox="1">
            <a:spLocks/>
          </p:cNvSpPr>
          <p:nvPr/>
        </p:nvSpPr>
        <p:spPr>
          <a:xfrm>
            <a:off x="457200" y="2974334"/>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Data Integrity</a:t>
            </a:r>
            <a:endParaRPr lang="pl-PL" sz="1800" dirty="0">
              <a:latin typeface="+mn-lt"/>
            </a:endParaRPr>
          </a:p>
        </p:txBody>
      </p:sp>
      <p:sp>
        <p:nvSpPr>
          <p:cNvPr id="5" name="Content Placeholder 3">
            <a:extLst>
              <a:ext uri="{FF2B5EF4-FFF2-40B4-BE49-F238E27FC236}">
                <a16:creationId xmlns:a16="http://schemas.microsoft.com/office/drawing/2014/main" id="{0613313B-495C-9BC9-ADF2-DBAEE379B9C3}"/>
              </a:ext>
            </a:extLst>
          </p:cNvPr>
          <p:cNvSpPr txBox="1">
            <a:spLocks/>
          </p:cNvSpPr>
          <p:nvPr/>
        </p:nvSpPr>
        <p:spPr>
          <a:xfrm>
            <a:off x="468842" y="3322381"/>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Scalability</a:t>
            </a:r>
            <a:endParaRPr lang="pl-PL" sz="1800" dirty="0">
              <a:latin typeface="+mn-lt"/>
            </a:endParaRPr>
          </a:p>
        </p:txBody>
      </p:sp>
      <p:sp>
        <p:nvSpPr>
          <p:cNvPr id="7" name="Content Placeholder 3">
            <a:extLst>
              <a:ext uri="{FF2B5EF4-FFF2-40B4-BE49-F238E27FC236}">
                <a16:creationId xmlns:a16="http://schemas.microsoft.com/office/drawing/2014/main" id="{E6067315-A086-CF17-D77D-88CF8B77C1B3}"/>
              </a:ext>
            </a:extLst>
          </p:cNvPr>
          <p:cNvSpPr txBox="1">
            <a:spLocks/>
          </p:cNvSpPr>
          <p:nvPr/>
        </p:nvSpPr>
        <p:spPr>
          <a:xfrm>
            <a:off x="468842" y="3698435"/>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Flexibility and Modularity</a:t>
            </a:r>
            <a:endParaRPr lang="pl-PL" sz="1800" dirty="0">
              <a:latin typeface="+mn-lt"/>
            </a:endParaRPr>
          </a:p>
        </p:txBody>
      </p:sp>
      <p:sp>
        <p:nvSpPr>
          <p:cNvPr id="8" name="Content Placeholder 3">
            <a:extLst>
              <a:ext uri="{FF2B5EF4-FFF2-40B4-BE49-F238E27FC236}">
                <a16:creationId xmlns:a16="http://schemas.microsoft.com/office/drawing/2014/main" id="{99E7FD90-C4E5-7295-B867-01643EBCB7E3}"/>
              </a:ext>
            </a:extLst>
          </p:cNvPr>
          <p:cNvSpPr txBox="1">
            <a:spLocks/>
          </p:cNvSpPr>
          <p:nvPr/>
        </p:nvSpPr>
        <p:spPr>
          <a:xfrm>
            <a:off x="457200" y="4075498"/>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Cable Management</a:t>
            </a:r>
            <a:endParaRPr lang="pl-PL" sz="1800" dirty="0">
              <a:latin typeface="+mn-lt"/>
            </a:endParaRPr>
          </a:p>
        </p:txBody>
      </p:sp>
      <p:sp>
        <p:nvSpPr>
          <p:cNvPr id="9" name="Content Placeholder 3">
            <a:extLst>
              <a:ext uri="{FF2B5EF4-FFF2-40B4-BE49-F238E27FC236}">
                <a16:creationId xmlns:a16="http://schemas.microsoft.com/office/drawing/2014/main" id="{EF785F26-AFEE-4EEF-CE34-D9360C0B9AD3}"/>
              </a:ext>
            </a:extLst>
          </p:cNvPr>
          <p:cNvSpPr txBox="1">
            <a:spLocks/>
          </p:cNvSpPr>
          <p:nvPr/>
        </p:nvSpPr>
        <p:spPr>
          <a:xfrm>
            <a:off x="468842" y="4450725"/>
            <a:ext cx="5521411" cy="325268"/>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Compliance and Standards</a:t>
            </a:r>
            <a:endParaRPr lang="pl-PL" sz="1800" dirty="0">
              <a:latin typeface="+mn-lt"/>
            </a:endParaRPr>
          </a:p>
        </p:txBody>
      </p:sp>
      <p:pic>
        <p:nvPicPr>
          <p:cNvPr id="12" name="Obraz 11">
            <a:extLst>
              <a:ext uri="{FF2B5EF4-FFF2-40B4-BE49-F238E27FC236}">
                <a16:creationId xmlns:a16="http://schemas.microsoft.com/office/drawing/2014/main" id="{BCFC0509-CFBA-BAB6-193F-40D647539560}"/>
              </a:ext>
            </a:extLst>
          </p:cNvPr>
          <p:cNvPicPr>
            <a:picLocks noChangeAspect="1"/>
          </p:cNvPicPr>
          <p:nvPr/>
        </p:nvPicPr>
        <p:blipFill>
          <a:blip r:embed="rId4"/>
          <a:stretch>
            <a:fillRect/>
          </a:stretch>
        </p:blipFill>
        <p:spPr>
          <a:xfrm>
            <a:off x="3657600" y="2808642"/>
            <a:ext cx="1919752" cy="3549039"/>
          </a:xfrm>
          <a:prstGeom prst="rect">
            <a:avLst/>
          </a:prstGeom>
        </p:spPr>
      </p:pic>
    </p:spTree>
    <p:extLst>
      <p:ext uri="{BB962C8B-B14F-4D97-AF65-F5344CB8AC3E}">
        <p14:creationId xmlns:p14="http://schemas.microsoft.com/office/powerpoint/2010/main" val="38863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11</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dirty="0">
                <a:solidFill>
                  <a:schemeClr val="bg1"/>
                </a:solidFill>
              </a:rPr>
              <a:t>What cabling to choose for your data center</a:t>
            </a:r>
            <a:r>
              <a:rPr lang="pl-PL" dirty="0">
                <a:solidFill>
                  <a:schemeClr val="bg1"/>
                </a:solidFill>
              </a:rPr>
              <a:t>?</a:t>
            </a:r>
            <a:endParaRPr lang="en-US" dirty="0">
              <a:solidFill>
                <a:schemeClr val="bg1"/>
              </a:solidFill>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903513"/>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Copper Cabling</a:t>
            </a:r>
            <a:endParaRPr lang="pl-PL" sz="1800" kern="0" dirty="0">
              <a:effectLst/>
              <a:latin typeface="+mn-lt"/>
              <a:ea typeface="Times New Roman" panose="02020603050405020304" pitchFamily="18" charset="0"/>
              <a:cs typeface="Courier New" panose="02070309020205020404" pitchFamily="49" charset="0"/>
            </a:endParaRPr>
          </a:p>
          <a:p>
            <a:pPr lvl="1"/>
            <a:r>
              <a:rPr lang="en-US" sz="1800" kern="0" dirty="0">
                <a:effectLst/>
                <a:latin typeface="+mn-lt"/>
                <a:ea typeface="Times New Roman" panose="02020603050405020304" pitchFamily="18" charset="0"/>
                <a:cs typeface="Courier New" panose="02070309020205020404" pitchFamily="49" charset="0"/>
              </a:rPr>
              <a:t>Category 6A (C</a:t>
            </a:r>
            <a:r>
              <a:rPr lang="pl-PL" sz="1800" kern="0" dirty="0">
                <a:effectLst/>
                <a:latin typeface="+mn-lt"/>
                <a:ea typeface="Times New Roman" panose="02020603050405020304" pitchFamily="18" charset="0"/>
                <a:cs typeface="Courier New" panose="02070309020205020404" pitchFamily="49" charset="0"/>
              </a:rPr>
              <a:t>lass FA)</a:t>
            </a:r>
          </a:p>
          <a:p>
            <a:pPr lvl="1"/>
            <a:r>
              <a:rPr lang="pl-PL" sz="1800" kern="0" dirty="0" err="1">
                <a:latin typeface="+mn-lt"/>
                <a:cs typeface="Courier New" panose="02070309020205020404" pitchFamily="49" charset="0"/>
              </a:rPr>
              <a:t>Category</a:t>
            </a:r>
            <a:r>
              <a:rPr lang="pl-PL" sz="1800" kern="0" dirty="0">
                <a:latin typeface="+mn-lt"/>
                <a:cs typeface="Courier New" panose="02070309020205020404" pitchFamily="49" charset="0"/>
              </a:rPr>
              <a:t> 8 (Class I and Class II)</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645021" cy="2031325"/>
          </a:xfrm>
          <a:prstGeom prst="rect">
            <a:avLst/>
          </a:prstGeom>
          <a:noFill/>
        </p:spPr>
        <p:txBody>
          <a:bodyPr wrap="square" rtlCol="0">
            <a:spAutoFit/>
          </a:bodyPr>
          <a:lstStyle/>
          <a:p>
            <a:r>
              <a:rPr lang="en-US" sz="1800" b="1" kern="0" dirty="0">
                <a:effectLst/>
                <a:ea typeface="Times New Roman" panose="02020603050405020304" pitchFamily="18" charset="0"/>
                <a:cs typeface="Courier New" panose="02070309020205020404" pitchFamily="49" charset="0"/>
              </a:rPr>
              <a:t>Ultimately, the choice of cabling for a data center depends on the specific requirements and goals of the organization. </a:t>
            </a:r>
            <a:endParaRPr lang="pl-PL" sz="1800" b="1" kern="0" dirty="0">
              <a:effectLst/>
              <a:ea typeface="Times New Roman" panose="02020603050405020304" pitchFamily="18" charset="0"/>
              <a:cs typeface="Courier New" panose="02070309020205020404" pitchFamily="49" charset="0"/>
            </a:endParaRPr>
          </a:p>
          <a:p>
            <a:endParaRPr lang="pl-PL" b="1" kern="0" dirty="0">
              <a:ea typeface="Times New Roman" panose="02020603050405020304" pitchFamily="18" charset="0"/>
              <a:cs typeface="Courier New" panose="02070309020205020404" pitchFamily="49" charset="0"/>
            </a:endParaRPr>
          </a:p>
          <a:p>
            <a:r>
              <a:rPr lang="en-US" sz="1800" b="1" kern="0" dirty="0">
                <a:effectLst/>
                <a:ea typeface="Times New Roman" panose="02020603050405020304" pitchFamily="18" charset="0"/>
                <a:cs typeface="Courier New" panose="02070309020205020404" pitchFamily="49" charset="0"/>
              </a:rPr>
              <a:t>It is often beneficial to consult with cabling professionals or data center experts to determine the most suitable cabling solution for your data center infrastructure</a:t>
            </a:r>
            <a:endParaRPr lang="en-US" sz="1200" b="1" kern="1200" dirty="0">
              <a:effectLst/>
              <a:ea typeface="+mn-ea"/>
              <a:cs typeface="+mn-cs"/>
            </a:endParaRPr>
          </a:p>
        </p:txBody>
      </p:sp>
      <p:sp>
        <p:nvSpPr>
          <p:cNvPr id="2" name="Content Placeholder 3">
            <a:extLst>
              <a:ext uri="{FF2B5EF4-FFF2-40B4-BE49-F238E27FC236}">
                <a16:creationId xmlns:a16="http://schemas.microsoft.com/office/drawing/2014/main" id="{2B065072-DB7A-3328-907D-06C6CE215557}"/>
              </a:ext>
            </a:extLst>
          </p:cNvPr>
          <p:cNvSpPr txBox="1">
            <a:spLocks/>
          </p:cNvSpPr>
          <p:nvPr/>
        </p:nvSpPr>
        <p:spPr>
          <a:xfrm>
            <a:off x="457200" y="3252498"/>
            <a:ext cx="5632579" cy="9035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Fiber Optic Cabling</a:t>
            </a:r>
            <a:endParaRPr lang="pl-PL" sz="1800" kern="0" dirty="0">
              <a:effectLst/>
              <a:latin typeface="+mn-lt"/>
              <a:ea typeface="Times New Roman" panose="02020603050405020304" pitchFamily="18" charset="0"/>
              <a:cs typeface="Courier New" panose="02070309020205020404" pitchFamily="49" charset="0"/>
            </a:endParaRPr>
          </a:p>
          <a:p>
            <a:pPr lvl="1"/>
            <a:r>
              <a:rPr lang="pl-PL" sz="1800" kern="0" dirty="0" err="1">
                <a:latin typeface="+mn-lt"/>
                <a:ea typeface="Times New Roman" panose="02020603050405020304" pitchFamily="18" charset="0"/>
                <a:cs typeface="Courier New" panose="02070309020205020404" pitchFamily="49" charset="0"/>
              </a:rPr>
              <a:t>Multimode</a:t>
            </a:r>
            <a:r>
              <a:rPr lang="pl-PL" sz="1800" kern="0" dirty="0">
                <a:latin typeface="+mn-lt"/>
                <a:ea typeface="Times New Roman" panose="02020603050405020304" pitchFamily="18" charset="0"/>
                <a:cs typeface="Courier New" panose="02070309020205020404" pitchFamily="49" charset="0"/>
              </a:rPr>
              <a:t> OM4 and OM5</a:t>
            </a:r>
          </a:p>
          <a:p>
            <a:pPr lvl="1"/>
            <a:r>
              <a:rPr lang="pl-PL" sz="1800" kern="0" dirty="0" err="1">
                <a:latin typeface="+mn-lt"/>
                <a:cs typeface="Courier New" panose="02070309020205020404" pitchFamily="49" charset="0"/>
              </a:rPr>
              <a:t>Singlemode</a:t>
            </a:r>
            <a:endParaRPr lang="pl-PL" sz="1500" dirty="0">
              <a:latin typeface="+mn-lt"/>
            </a:endParaRPr>
          </a:p>
        </p:txBody>
      </p:sp>
      <p:pic>
        <p:nvPicPr>
          <p:cNvPr id="4" name="Obraz 3">
            <a:extLst>
              <a:ext uri="{FF2B5EF4-FFF2-40B4-BE49-F238E27FC236}">
                <a16:creationId xmlns:a16="http://schemas.microsoft.com/office/drawing/2014/main" id="{9083BD98-6C8D-CA33-40CC-786A4982196E}"/>
              </a:ext>
            </a:extLst>
          </p:cNvPr>
          <p:cNvPicPr>
            <a:picLocks noChangeAspect="1"/>
          </p:cNvPicPr>
          <p:nvPr/>
        </p:nvPicPr>
        <p:blipFill>
          <a:blip r:embed="rId4"/>
          <a:stretch>
            <a:fillRect/>
          </a:stretch>
        </p:blipFill>
        <p:spPr>
          <a:xfrm>
            <a:off x="2258370" y="4254763"/>
            <a:ext cx="3468272" cy="2228320"/>
          </a:xfrm>
          <a:prstGeom prst="rect">
            <a:avLst/>
          </a:prstGeom>
          <a:ln>
            <a:noFill/>
          </a:ln>
          <a:effectLst>
            <a:softEdge rad="112500"/>
          </a:effectLst>
        </p:spPr>
      </p:pic>
    </p:spTree>
    <p:extLst>
      <p:ext uri="{BB962C8B-B14F-4D97-AF65-F5344CB8AC3E}">
        <p14:creationId xmlns:p14="http://schemas.microsoft.com/office/powerpoint/2010/main" val="101050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12</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dirty="0">
                <a:solidFill>
                  <a:schemeClr val="bg1"/>
                </a:solidFill>
              </a:rPr>
              <a:t>What cabling to choose for your data center</a:t>
            </a:r>
            <a:r>
              <a:rPr lang="pl-PL" dirty="0">
                <a:solidFill>
                  <a:schemeClr val="bg1"/>
                </a:solidFill>
              </a:rPr>
              <a:t>?</a:t>
            </a:r>
            <a:endParaRPr lang="en-US" dirty="0">
              <a:solidFill>
                <a:schemeClr val="bg1"/>
              </a:solidFill>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Bandwidth Requirements</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645021" cy="2031325"/>
          </a:xfrm>
          <a:prstGeom prst="rect">
            <a:avLst/>
          </a:prstGeom>
          <a:noFill/>
        </p:spPr>
        <p:txBody>
          <a:bodyPr wrap="square" rtlCol="0">
            <a:spAutoFit/>
          </a:bodyPr>
          <a:lstStyle/>
          <a:p>
            <a:r>
              <a:rPr lang="en-US" sz="1800" b="1" kern="0" dirty="0">
                <a:effectLst/>
                <a:ea typeface="Times New Roman" panose="02020603050405020304" pitchFamily="18" charset="0"/>
                <a:cs typeface="Courier New" panose="02070309020205020404" pitchFamily="49" charset="0"/>
              </a:rPr>
              <a:t>Ultimately, the choice of cabling for a data center depends on the specific requirements and goals of the organization. </a:t>
            </a:r>
            <a:endParaRPr lang="pl-PL" sz="1800" b="1" kern="0" dirty="0">
              <a:effectLst/>
              <a:ea typeface="Times New Roman" panose="02020603050405020304" pitchFamily="18" charset="0"/>
              <a:cs typeface="Courier New" panose="02070309020205020404" pitchFamily="49" charset="0"/>
            </a:endParaRPr>
          </a:p>
          <a:p>
            <a:endParaRPr lang="pl-PL" b="1" kern="0" dirty="0">
              <a:ea typeface="Times New Roman" panose="02020603050405020304" pitchFamily="18" charset="0"/>
              <a:cs typeface="Courier New" panose="02070309020205020404" pitchFamily="49" charset="0"/>
            </a:endParaRPr>
          </a:p>
          <a:p>
            <a:r>
              <a:rPr lang="en-US" sz="1800" b="1" kern="0" dirty="0">
                <a:effectLst/>
                <a:ea typeface="Times New Roman" panose="02020603050405020304" pitchFamily="18" charset="0"/>
                <a:cs typeface="Courier New" panose="02070309020205020404" pitchFamily="49" charset="0"/>
              </a:rPr>
              <a:t>It is often beneficial to consult with cabling professionals or data center experts to determine the most suitable cabling solution for your data center infrastructure</a:t>
            </a:r>
            <a:endParaRPr lang="en-US" sz="1200" b="1" kern="1200" dirty="0">
              <a:effectLst/>
              <a:ea typeface="+mn-ea"/>
              <a:cs typeface="+mn-cs"/>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Distance Limitations</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Scalability</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Cost</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Compatibility</a:t>
            </a:r>
            <a:endParaRPr lang="pl-PL" sz="1500" dirty="0">
              <a:latin typeface="+mn-lt"/>
            </a:endParaRPr>
          </a:p>
        </p:txBody>
      </p:sp>
      <p:pic>
        <p:nvPicPr>
          <p:cNvPr id="8" name="Obraz 7">
            <a:extLst>
              <a:ext uri="{FF2B5EF4-FFF2-40B4-BE49-F238E27FC236}">
                <a16:creationId xmlns:a16="http://schemas.microsoft.com/office/drawing/2014/main" id="{8A62812B-85DC-AA2C-117F-4CDE50B00484}"/>
              </a:ext>
            </a:extLst>
          </p:cNvPr>
          <p:cNvPicPr>
            <a:picLocks noChangeAspect="1"/>
          </p:cNvPicPr>
          <p:nvPr/>
        </p:nvPicPr>
        <p:blipFill>
          <a:blip r:embed="rId4"/>
          <a:stretch>
            <a:fillRect/>
          </a:stretch>
        </p:blipFill>
        <p:spPr>
          <a:xfrm>
            <a:off x="248379" y="4250148"/>
            <a:ext cx="5841397" cy="1583990"/>
          </a:xfrm>
          <a:prstGeom prst="rect">
            <a:avLst/>
          </a:prstGeom>
        </p:spPr>
      </p:pic>
    </p:spTree>
    <p:extLst>
      <p:ext uri="{BB962C8B-B14F-4D97-AF65-F5344CB8AC3E}">
        <p14:creationId xmlns:p14="http://schemas.microsoft.com/office/powerpoint/2010/main" val="444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13</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dirty="0">
                <a:solidFill>
                  <a:schemeClr val="bg1"/>
                </a:solidFill>
              </a:rPr>
              <a:t>cabling development directions for data centers</a:t>
            </a: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Higher Speeds</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760099" cy="2031325"/>
          </a:xfrm>
          <a:prstGeom prst="rect">
            <a:avLst/>
          </a:prstGeom>
          <a:noFill/>
        </p:spPr>
        <p:txBody>
          <a:bodyPr wrap="square" rtlCol="0">
            <a:spAutoFit/>
          </a:bodyPr>
          <a:lstStyle/>
          <a:p>
            <a:r>
              <a:rPr lang="en-US" sz="1800" b="1" kern="0" dirty="0">
                <a:effectLst/>
                <a:ea typeface="Times New Roman" panose="02020603050405020304" pitchFamily="18" charset="0"/>
                <a:cs typeface="Courier New" panose="02070309020205020404" pitchFamily="49" charset="0"/>
              </a:rPr>
              <a:t>These cabling development directions aim to address the evolving needs of data centers, enabling them to handle higher data volumes, faster speeds, and greater reliability. </a:t>
            </a:r>
            <a:endParaRPr lang="pl-PL" sz="1800" b="1" kern="0" dirty="0">
              <a:effectLst/>
              <a:ea typeface="Times New Roman" panose="02020603050405020304" pitchFamily="18" charset="0"/>
              <a:cs typeface="Courier New" panose="02070309020205020404" pitchFamily="49" charset="0"/>
            </a:endParaRPr>
          </a:p>
          <a:p>
            <a:endParaRPr lang="pl-PL" b="1" kern="0" dirty="0">
              <a:ea typeface="Times New Roman" panose="02020603050405020304" pitchFamily="18" charset="0"/>
              <a:cs typeface="Courier New" panose="02070309020205020404" pitchFamily="49" charset="0"/>
            </a:endParaRPr>
          </a:p>
          <a:p>
            <a:r>
              <a:rPr lang="en-US" sz="1800" b="1" kern="0" dirty="0">
                <a:effectLst/>
                <a:ea typeface="Times New Roman" panose="02020603050405020304" pitchFamily="18" charset="0"/>
                <a:cs typeface="Courier New" panose="02070309020205020404" pitchFamily="49" charset="0"/>
              </a:rPr>
              <a:t>Organizations should stay updated on these developments to adopt the most suitable cabling solutions for their data center infrastructure</a:t>
            </a:r>
            <a:endParaRPr lang="en-US" sz="1200" b="1" kern="1200" dirty="0">
              <a:effectLst/>
              <a:ea typeface="+mn-ea"/>
              <a:cs typeface="+mn-cs"/>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Fiber Optic Dominance</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Migration to Single-mode Fiber</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Higher Density and Flexibility</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Power over Ethernet (PoE)</a:t>
            </a:r>
            <a:endParaRPr lang="pl-PL" sz="1500" dirty="0">
              <a:latin typeface="+mn-lt"/>
            </a:endParaRPr>
          </a:p>
        </p:txBody>
      </p:sp>
      <p:sp>
        <p:nvSpPr>
          <p:cNvPr id="2" name="Content Placeholder 3">
            <a:extLst>
              <a:ext uri="{FF2B5EF4-FFF2-40B4-BE49-F238E27FC236}">
                <a16:creationId xmlns:a16="http://schemas.microsoft.com/office/drawing/2014/main" id="{A87B0601-AB2B-3804-3FB9-13F7A35ED80C}"/>
              </a:ext>
            </a:extLst>
          </p:cNvPr>
          <p:cNvSpPr txBox="1">
            <a:spLocks/>
          </p:cNvSpPr>
          <p:nvPr/>
        </p:nvSpPr>
        <p:spPr>
          <a:xfrm>
            <a:off x="457200" y="385446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Cable Management and Modularity</a:t>
            </a:r>
            <a:endParaRPr lang="pl-PL" sz="1500" dirty="0">
              <a:latin typeface="+mn-lt"/>
            </a:endParaRPr>
          </a:p>
        </p:txBody>
      </p:sp>
      <p:sp>
        <p:nvSpPr>
          <p:cNvPr id="8" name="Content Placeholder 3">
            <a:extLst>
              <a:ext uri="{FF2B5EF4-FFF2-40B4-BE49-F238E27FC236}">
                <a16:creationId xmlns:a16="http://schemas.microsoft.com/office/drawing/2014/main" id="{315F2AEE-A569-776B-4E3A-E0180F98534F}"/>
              </a:ext>
            </a:extLst>
          </p:cNvPr>
          <p:cNvSpPr txBox="1">
            <a:spLocks/>
          </p:cNvSpPr>
          <p:nvPr/>
        </p:nvSpPr>
        <p:spPr>
          <a:xfrm>
            <a:off x="457196" y="418277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Enhanced Testing and Monitoring</a:t>
            </a:r>
            <a:endParaRPr lang="pl-PL" sz="1500" dirty="0">
              <a:latin typeface="+mn-lt"/>
            </a:endParaRPr>
          </a:p>
        </p:txBody>
      </p:sp>
      <p:pic>
        <p:nvPicPr>
          <p:cNvPr id="12" name="Obraz 11">
            <a:extLst>
              <a:ext uri="{FF2B5EF4-FFF2-40B4-BE49-F238E27FC236}">
                <a16:creationId xmlns:a16="http://schemas.microsoft.com/office/drawing/2014/main" id="{EAF2A4E1-4D06-29AD-A895-C48543F64234}"/>
              </a:ext>
            </a:extLst>
          </p:cNvPr>
          <p:cNvPicPr>
            <a:picLocks noChangeAspect="1"/>
          </p:cNvPicPr>
          <p:nvPr/>
        </p:nvPicPr>
        <p:blipFill>
          <a:blip r:embed="rId4"/>
          <a:stretch>
            <a:fillRect/>
          </a:stretch>
        </p:blipFill>
        <p:spPr>
          <a:xfrm>
            <a:off x="2383160" y="4465581"/>
            <a:ext cx="3523117" cy="2214676"/>
          </a:xfrm>
          <a:prstGeom prst="rect">
            <a:avLst/>
          </a:prstGeom>
          <a:ln>
            <a:noFill/>
          </a:ln>
          <a:effectLst>
            <a:softEdge rad="112500"/>
          </a:effectLst>
        </p:spPr>
      </p:pic>
    </p:spTree>
    <p:extLst>
      <p:ext uri="{BB962C8B-B14F-4D97-AF65-F5344CB8AC3E}">
        <p14:creationId xmlns:p14="http://schemas.microsoft.com/office/powerpoint/2010/main" val="71773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14</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pl-PL" dirty="0">
                <a:solidFill>
                  <a:schemeClr val="bg1"/>
                </a:solidFill>
              </a:rPr>
              <a:t>Power </a:t>
            </a:r>
            <a:r>
              <a:rPr lang="pl-PL" dirty="0" err="1">
                <a:solidFill>
                  <a:schemeClr val="bg1"/>
                </a:solidFill>
              </a:rPr>
              <a:t>cat</a:t>
            </a:r>
            <a:r>
              <a:rPr lang="pl-PL" dirty="0">
                <a:solidFill>
                  <a:schemeClr val="bg1"/>
                </a:solidFill>
              </a:rPr>
              <a:t> 6a - </a:t>
            </a:r>
            <a:r>
              <a:rPr lang="en-US" dirty="0">
                <a:solidFill>
                  <a:schemeClr val="bg1"/>
                </a:solidFill>
              </a:rPr>
              <a:t>Cat 6A cabling in a data center</a:t>
            </a: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Bandwidth and Data Rates</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760099" cy="2585323"/>
          </a:xfrm>
          <a:prstGeom prst="rect">
            <a:avLst/>
          </a:prstGeom>
          <a:noFill/>
        </p:spPr>
        <p:txBody>
          <a:bodyPr wrap="square" rtlCol="0">
            <a:spAutoFit/>
          </a:bodyPr>
          <a:lstStyle/>
          <a:p>
            <a:r>
              <a:rPr lang="en-US" sz="1800" b="1" kern="0" dirty="0">
                <a:effectLst/>
                <a:ea typeface="Times New Roman" panose="02020603050405020304" pitchFamily="18" charset="0"/>
                <a:cs typeface="Courier New" panose="02070309020205020404" pitchFamily="49" charset="0"/>
              </a:rPr>
              <a:t>Cat 6A provides a robust and future-proof cabling solution for data centers, offering high-speed and reliable connectivity required for modern data center applications. </a:t>
            </a:r>
            <a:endParaRPr lang="pl-PL" sz="1800" b="1" kern="0" dirty="0">
              <a:effectLst/>
              <a:ea typeface="Times New Roman" panose="02020603050405020304" pitchFamily="18" charset="0"/>
              <a:cs typeface="Courier New" panose="02070309020205020404" pitchFamily="49" charset="0"/>
            </a:endParaRPr>
          </a:p>
          <a:p>
            <a:endParaRPr lang="pl-PL" b="1" kern="0" dirty="0">
              <a:ea typeface="Times New Roman" panose="02020603050405020304" pitchFamily="18" charset="0"/>
              <a:cs typeface="Courier New" panose="02070309020205020404" pitchFamily="49" charset="0"/>
            </a:endParaRPr>
          </a:p>
          <a:p>
            <a:r>
              <a:rPr lang="en-US" sz="1800" b="1" kern="0" dirty="0">
                <a:effectLst/>
                <a:ea typeface="Times New Roman" panose="02020603050405020304" pitchFamily="18" charset="0"/>
                <a:cs typeface="Courier New" panose="02070309020205020404" pitchFamily="49" charset="0"/>
              </a:rPr>
              <a:t>However, it's important to consult with cabling professionals and follow the specific guidelines and recommendations of the cabling manufacturer to ensure proper installation and adherence to the Cat 6A standard in your data center</a:t>
            </a:r>
            <a:endParaRPr lang="en-US" sz="1200" b="1" kern="1200" dirty="0">
              <a:effectLst/>
              <a:ea typeface="+mn-ea"/>
              <a:cs typeface="+mn-cs"/>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Enhanced Performance</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Cable Construction</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Connector Compatibility</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Power over Ethernet (PoE)</a:t>
            </a:r>
            <a:endParaRPr lang="pl-PL" sz="1500" dirty="0">
              <a:latin typeface="+mn-lt"/>
            </a:endParaRPr>
          </a:p>
        </p:txBody>
      </p:sp>
      <p:sp>
        <p:nvSpPr>
          <p:cNvPr id="2" name="Content Placeholder 3">
            <a:extLst>
              <a:ext uri="{FF2B5EF4-FFF2-40B4-BE49-F238E27FC236}">
                <a16:creationId xmlns:a16="http://schemas.microsoft.com/office/drawing/2014/main" id="{A87B0601-AB2B-3804-3FB9-13F7A35ED80C}"/>
              </a:ext>
            </a:extLst>
          </p:cNvPr>
          <p:cNvSpPr txBox="1">
            <a:spLocks/>
          </p:cNvSpPr>
          <p:nvPr/>
        </p:nvSpPr>
        <p:spPr>
          <a:xfrm>
            <a:off x="457200" y="385446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Standards Compliance</a:t>
            </a:r>
            <a:endParaRPr lang="pl-PL" sz="1500" dirty="0">
              <a:latin typeface="+mn-lt"/>
            </a:endParaRPr>
          </a:p>
        </p:txBody>
      </p:sp>
      <p:pic>
        <p:nvPicPr>
          <p:cNvPr id="13" name="Obraz 12">
            <a:extLst>
              <a:ext uri="{FF2B5EF4-FFF2-40B4-BE49-F238E27FC236}">
                <a16:creationId xmlns:a16="http://schemas.microsoft.com/office/drawing/2014/main" id="{8C1108C8-7493-2998-E35F-4416492DF41A}"/>
              </a:ext>
            </a:extLst>
          </p:cNvPr>
          <p:cNvPicPr>
            <a:picLocks noChangeAspect="1"/>
          </p:cNvPicPr>
          <p:nvPr/>
        </p:nvPicPr>
        <p:blipFill>
          <a:blip r:embed="rId4"/>
          <a:stretch>
            <a:fillRect/>
          </a:stretch>
        </p:blipFill>
        <p:spPr>
          <a:xfrm>
            <a:off x="647700" y="4641681"/>
            <a:ext cx="1685400" cy="1220462"/>
          </a:xfrm>
          <a:prstGeom prst="rect">
            <a:avLst/>
          </a:prstGeom>
        </p:spPr>
      </p:pic>
      <p:pic>
        <p:nvPicPr>
          <p:cNvPr id="1026" name="Picture 2">
            <a:extLst>
              <a:ext uri="{FF2B5EF4-FFF2-40B4-BE49-F238E27FC236}">
                <a16:creationId xmlns:a16="http://schemas.microsoft.com/office/drawing/2014/main" id="{54755486-3D4E-8502-4E76-4ACD9AA0E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917" y="2277669"/>
            <a:ext cx="12287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1AC3FB3-00F2-F116-AA25-B6BD5E739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6237" y="4612217"/>
            <a:ext cx="1967270" cy="147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0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15</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dirty="0">
                <a:solidFill>
                  <a:schemeClr val="bg1"/>
                </a:solidFill>
              </a:rPr>
              <a:t>Pre</a:t>
            </a:r>
            <a:r>
              <a:rPr lang="pl-PL" dirty="0">
                <a:solidFill>
                  <a:schemeClr val="bg1"/>
                </a:solidFill>
              </a:rPr>
              <a:t>-</a:t>
            </a:r>
            <a:r>
              <a:rPr lang="en-US" dirty="0">
                <a:solidFill>
                  <a:schemeClr val="bg1"/>
                </a:solidFill>
              </a:rPr>
              <a:t>terminated cat 6a cable harnesses</a:t>
            </a: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High-performance</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872066" cy="1959960"/>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Pre</a:t>
            </a:r>
            <a:r>
              <a:rPr lang="pl-PL" sz="1800" b="1" kern="0" dirty="0">
                <a:effectLst/>
                <a:ea typeface="Times New Roman" panose="02020603050405020304" pitchFamily="18" charset="0"/>
                <a:cs typeface="Courier New" panose="02070309020205020404" pitchFamily="49" charset="0"/>
              </a:rPr>
              <a:t>-</a:t>
            </a:r>
            <a:r>
              <a:rPr lang="en-US" sz="1800" b="1" kern="0" dirty="0">
                <a:effectLst/>
                <a:ea typeface="Times New Roman" panose="02020603050405020304" pitchFamily="18" charset="0"/>
                <a:cs typeface="Courier New" panose="02070309020205020404" pitchFamily="49" charset="0"/>
              </a:rPr>
              <a:t>terminated Cat 6a cable harnesses are commonly used in data centers, enterprise networks, and other applications where quick and reliable network installations are required. </a:t>
            </a:r>
            <a:endParaRPr lang="pl-PL" sz="1800" b="1" kern="0" dirty="0">
              <a:effectLst/>
              <a:ea typeface="Times New Roman" panose="02020603050405020304" pitchFamily="18" charset="0"/>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They provide a convenient and efficient solution for connecting network devices, ensuring optimal performance and reducing installation time</a:t>
            </a:r>
            <a:r>
              <a:rPr lang="en-US" sz="1800" kern="0" dirty="0">
                <a:solidFill>
                  <a:srgbClr val="C9D1D9"/>
                </a:solidFill>
                <a:effectLst/>
                <a:latin typeface="inherit"/>
                <a:ea typeface="Times New Roman" panose="02020603050405020304" pitchFamily="18" charset="0"/>
                <a:cs typeface="Courier New" panose="02070309020205020404" pitchFamily="49" charset="0"/>
              </a:rPr>
              <a:t>.</a:t>
            </a: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Easy installation</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Customizable lengths</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Quality and reliability</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Flexibility</a:t>
            </a:r>
            <a:endParaRPr lang="pl-PL" sz="1500" dirty="0">
              <a:latin typeface="+mn-lt"/>
            </a:endParaRPr>
          </a:p>
        </p:txBody>
      </p:sp>
      <p:sp>
        <p:nvSpPr>
          <p:cNvPr id="2" name="Content Placeholder 3">
            <a:extLst>
              <a:ext uri="{FF2B5EF4-FFF2-40B4-BE49-F238E27FC236}">
                <a16:creationId xmlns:a16="http://schemas.microsoft.com/office/drawing/2014/main" id="{A87B0601-AB2B-3804-3FB9-13F7A35ED80C}"/>
              </a:ext>
            </a:extLst>
          </p:cNvPr>
          <p:cNvSpPr txBox="1">
            <a:spLocks/>
          </p:cNvSpPr>
          <p:nvPr/>
        </p:nvSpPr>
        <p:spPr>
          <a:xfrm>
            <a:off x="457200" y="385446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Future-proofing</a:t>
            </a:r>
            <a:endParaRPr lang="pl-PL" sz="1500" dirty="0">
              <a:latin typeface="+mn-lt"/>
            </a:endParaRPr>
          </a:p>
        </p:txBody>
      </p:sp>
      <p:pic>
        <p:nvPicPr>
          <p:cNvPr id="8" name="Obraz 7">
            <a:extLst>
              <a:ext uri="{FF2B5EF4-FFF2-40B4-BE49-F238E27FC236}">
                <a16:creationId xmlns:a16="http://schemas.microsoft.com/office/drawing/2014/main" id="{25DC4802-7EC5-80C6-7BD1-A47222A1C8FE}"/>
              </a:ext>
            </a:extLst>
          </p:cNvPr>
          <p:cNvPicPr>
            <a:picLocks noChangeAspect="1"/>
          </p:cNvPicPr>
          <p:nvPr/>
        </p:nvPicPr>
        <p:blipFill>
          <a:blip r:embed="rId4"/>
          <a:stretch>
            <a:fillRect/>
          </a:stretch>
        </p:blipFill>
        <p:spPr>
          <a:xfrm>
            <a:off x="1476835" y="4070958"/>
            <a:ext cx="3104495" cy="2519114"/>
          </a:xfrm>
          <a:prstGeom prst="rect">
            <a:avLst/>
          </a:prstGeom>
        </p:spPr>
      </p:pic>
    </p:spTree>
    <p:extLst>
      <p:ext uri="{BB962C8B-B14F-4D97-AF65-F5344CB8AC3E}">
        <p14:creationId xmlns:p14="http://schemas.microsoft.com/office/powerpoint/2010/main" val="16993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16</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kern="0" dirty="0">
                <a:solidFill>
                  <a:schemeClr val="bg1"/>
                </a:solidFill>
                <a:effectLst/>
                <a:ea typeface="Times New Roman" panose="02020603050405020304" pitchFamily="18" charset="0"/>
                <a:cs typeface="Arial" panose="020B0604020202020204" pitchFamily="34" charset="0"/>
              </a:rPr>
              <a:t>Angled patch panels </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Space Optimization</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872066" cy="1959960"/>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When considering angled patch panels, it's important to ensure compatibility with the specific requirements of your network infrastructure. </a:t>
            </a:r>
            <a:endParaRPr lang="pl-PL" sz="1800" b="1" kern="0" dirty="0">
              <a:effectLst/>
              <a:ea typeface="Times New Roman" panose="02020603050405020304" pitchFamily="18" charset="0"/>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Consulting with cabling professionals or data center experts can help determine the most suitable solution and ensure proper installation and cable management practices.</a:t>
            </a:r>
            <a:endParaRPr lang="pl-PL" sz="1800" b="1" kern="100" dirty="0">
              <a:effectLst/>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Improved Cable Management</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Enhanced Airflow</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Increased Port Density</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Easy Identification</a:t>
            </a:r>
            <a:endParaRPr lang="pl-PL" sz="1500" dirty="0">
              <a:latin typeface="+mn-lt"/>
            </a:endParaRPr>
          </a:p>
        </p:txBody>
      </p:sp>
      <p:pic>
        <p:nvPicPr>
          <p:cNvPr id="14" name="Obraz 13">
            <a:extLst>
              <a:ext uri="{FF2B5EF4-FFF2-40B4-BE49-F238E27FC236}">
                <a16:creationId xmlns:a16="http://schemas.microsoft.com/office/drawing/2014/main" id="{595EC357-D6B9-E0A4-8EFC-FAC294C07BC3}"/>
              </a:ext>
            </a:extLst>
          </p:cNvPr>
          <p:cNvPicPr>
            <a:picLocks noChangeAspect="1"/>
          </p:cNvPicPr>
          <p:nvPr/>
        </p:nvPicPr>
        <p:blipFill>
          <a:blip r:embed="rId4"/>
          <a:stretch>
            <a:fillRect/>
          </a:stretch>
        </p:blipFill>
        <p:spPr>
          <a:xfrm>
            <a:off x="1623701" y="3779934"/>
            <a:ext cx="3047966" cy="1782436"/>
          </a:xfrm>
          <a:prstGeom prst="rect">
            <a:avLst/>
          </a:prstGeom>
        </p:spPr>
      </p:pic>
      <p:pic>
        <p:nvPicPr>
          <p:cNvPr id="3076" name="Picture 4" descr="Patch Panel 24P ANGLED aperatures Keystone 1U Unloaded » Molex">
            <a:extLst>
              <a:ext uri="{FF2B5EF4-FFF2-40B4-BE49-F238E27FC236}">
                <a16:creationId xmlns:a16="http://schemas.microsoft.com/office/drawing/2014/main" id="{747C2E9E-0C7D-AEC7-5C80-E1A2D37A0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46" y="5675961"/>
            <a:ext cx="3306403" cy="1182039"/>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B82818E2-209C-5B74-8B89-A8400E850D50}"/>
              </a:ext>
            </a:extLst>
          </p:cNvPr>
          <p:cNvPicPr>
            <a:picLocks noChangeAspect="1"/>
          </p:cNvPicPr>
          <p:nvPr/>
        </p:nvPicPr>
        <p:blipFill>
          <a:blip r:embed="rId6"/>
          <a:stretch>
            <a:fillRect/>
          </a:stretch>
        </p:blipFill>
        <p:spPr>
          <a:xfrm>
            <a:off x="3954381" y="5380892"/>
            <a:ext cx="2066620" cy="1352479"/>
          </a:xfrm>
          <a:prstGeom prst="rect">
            <a:avLst/>
          </a:prstGeom>
        </p:spPr>
      </p:pic>
    </p:spTree>
    <p:extLst>
      <p:ext uri="{BB962C8B-B14F-4D97-AF65-F5344CB8AC3E}">
        <p14:creationId xmlns:p14="http://schemas.microsoft.com/office/powerpoint/2010/main" val="27963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17</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kern="0" dirty="0">
                <a:solidFill>
                  <a:schemeClr val="bg1"/>
                </a:solidFill>
                <a:effectLst/>
                <a:ea typeface="Times New Roman" panose="02020603050405020304" pitchFamily="18" charset="0"/>
                <a:cs typeface="Arial" panose="020B0604020202020204" pitchFamily="34" charset="0"/>
              </a:rPr>
              <a:t>high-density panels</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mn-lt"/>
                <a:ea typeface="Times New Roman" panose="02020603050405020304" pitchFamily="18" charset="0"/>
                <a:cs typeface="Courier New" panose="02070309020205020404" pitchFamily="49" charset="0"/>
              </a:rPr>
              <a:t>Port density</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9" y="3429000"/>
            <a:ext cx="5872066" cy="2585323"/>
          </a:xfrm>
          <a:prstGeom prst="rect">
            <a:avLst/>
          </a:prstGeom>
          <a:noFill/>
        </p:spPr>
        <p:txBody>
          <a:bodyPr wrap="square" rtlCol="0">
            <a:spAutoFit/>
          </a:bodyPr>
          <a:lstStyle/>
          <a:p>
            <a:r>
              <a:rPr lang="en-US" sz="1800" b="1" kern="0" dirty="0">
                <a:effectLst/>
                <a:ea typeface="Times New Roman" panose="02020603050405020304" pitchFamily="18" charset="0"/>
                <a:cs typeface="Courier New" panose="02070309020205020404" pitchFamily="49" charset="0"/>
              </a:rPr>
              <a:t>It's important to note that high-density copper patch panels may require appropriate cable management and routing considerations to ensure efficient airflow, maintain signal integrity, and minimize crosstalk or interference between cables. </a:t>
            </a:r>
            <a:endParaRPr lang="pl-PL" sz="1800" b="1" kern="0" dirty="0">
              <a:effectLst/>
              <a:ea typeface="Times New Roman" panose="02020603050405020304" pitchFamily="18" charset="0"/>
              <a:cs typeface="Courier New" panose="02070309020205020404" pitchFamily="49" charset="0"/>
            </a:endParaRPr>
          </a:p>
          <a:p>
            <a:endParaRPr lang="pl-PL" b="1" kern="0" dirty="0">
              <a:ea typeface="Times New Roman" panose="02020603050405020304" pitchFamily="18" charset="0"/>
              <a:cs typeface="Courier New" panose="02070309020205020404" pitchFamily="49" charset="0"/>
            </a:endParaRPr>
          </a:p>
          <a:p>
            <a:r>
              <a:rPr lang="en-US" sz="1800" b="1" kern="0" dirty="0">
                <a:effectLst/>
                <a:ea typeface="Times New Roman" panose="02020603050405020304" pitchFamily="18" charset="0"/>
                <a:cs typeface="Courier New" panose="02070309020205020404" pitchFamily="49" charset="0"/>
              </a:rPr>
              <a:t>Proper planning and design are essential for maximizing the benefits of high-density patch panels in network installations.</a:t>
            </a:r>
            <a:endParaRPr lang="en-US" sz="1200" b="1" kern="1200" dirty="0">
              <a:effectLst/>
              <a:ea typeface="+mn-ea"/>
              <a:cs typeface="+mn-cs"/>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Space-saving design</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Cable management</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Ease of installation</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Compatibility</a:t>
            </a:r>
            <a:endParaRPr lang="pl-PL" sz="1500" dirty="0">
              <a:latin typeface="+mn-lt"/>
            </a:endParaRPr>
          </a:p>
        </p:txBody>
      </p:sp>
      <p:sp>
        <p:nvSpPr>
          <p:cNvPr id="2" name="Content Placeholder 3">
            <a:extLst>
              <a:ext uri="{FF2B5EF4-FFF2-40B4-BE49-F238E27FC236}">
                <a16:creationId xmlns:a16="http://schemas.microsoft.com/office/drawing/2014/main" id="{A3A079F8-965E-3799-098E-4163153E0729}"/>
              </a:ext>
            </a:extLst>
          </p:cNvPr>
          <p:cNvSpPr txBox="1">
            <a:spLocks/>
          </p:cNvSpPr>
          <p:nvPr/>
        </p:nvSpPr>
        <p:spPr>
          <a:xfrm>
            <a:off x="457196" y="385446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mn-lt"/>
                <a:ea typeface="Times New Roman" panose="02020603050405020304" pitchFamily="18" charset="0"/>
                <a:cs typeface="Courier New" panose="02070309020205020404" pitchFamily="49" charset="0"/>
              </a:rPr>
              <a:t>Scalability</a:t>
            </a:r>
            <a:endParaRPr lang="pl-PL" sz="1500" dirty="0">
              <a:latin typeface="+mn-lt"/>
            </a:endParaRPr>
          </a:p>
        </p:txBody>
      </p:sp>
      <p:pic>
        <p:nvPicPr>
          <p:cNvPr id="9" name="Obraz 8">
            <a:extLst>
              <a:ext uri="{FF2B5EF4-FFF2-40B4-BE49-F238E27FC236}">
                <a16:creationId xmlns:a16="http://schemas.microsoft.com/office/drawing/2014/main" id="{C1349D86-440F-CD83-119C-740496AF5CE2}"/>
              </a:ext>
            </a:extLst>
          </p:cNvPr>
          <p:cNvPicPr>
            <a:picLocks noChangeAspect="1"/>
          </p:cNvPicPr>
          <p:nvPr/>
        </p:nvPicPr>
        <p:blipFill>
          <a:blip r:embed="rId4"/>
          <a:stretch>
            <a:fillRect/>
          </a:stretch>
        </p:blipFill>
        <p:spPr>
          <a:xfrm>
            <a:off x="838200" y="4072500"/>
            <a:ext cx="4319081" cy="1459149"/>
          </a:xfrm>
          <a:prstGeom prst="rect">
            <a:avLst/>
          </a:prstGeom>
        </p:spPr>
      </p:pic>
      <p:pic>
        <p:nvPicPr>
          <p:cNvPr id="13" name="Obraz 12">
            <a:extLst>
              <a:ext uri="{FF2B5EF4-FFF2-40B4-BE49-F238E27FC236}">
                <a16:creationId xmlns:a16="http://schemas.microsoft.com/office/drawing/2014/main" id="{A2356F34-1E39-152D-4D81-EA2CC41E3982}"/>
              </a:ext>
            </a:extLst>
          </p:cNvPr>
          <p:cNvPicPr>
            <a:picLocks noChangeAspect="1"/>
          </p:cNvPicPr>
          <p:nvPr/>
        </p:nvPicPr>
        <p:blipFill>
          <a:blip r:embed="rId5"/>
          <a:stretch>
            <a:fillRect/>
          </a:stretch>
        </p:blipFill>
        <p:spPr>
          <a:xfrm>
            <a:off x="2297348" y="5209354"/>
            <a:ext cx="1400783" cy="1371600"/>
          </a:xfrm>
          <a:prstGeom prst="rect">
            <a:avLst/>
          </a:prstGeom>
        </p:spPr>
      </p:pic>
    </p:spTree>
    <p:extLst>
      <p:ext uri="{BB962C8B-B14F-4D97-AF65-F5344CB8AC3E}">
        <p14:creationId xmlns:p14="http://schemas.microsoft.com/office/powerpoint/2010/main" val="449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18</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kern="0" dirty="0">
                <a:solidFill>
                  <a:schemeClr val="bg1"/>
                </a:solidFill>
                <a:effectLst/>
                <a:ea typeface="Times New Roman" panose="02020603050405020304" pitchFamily="18" charset="0"/>
                <a:cs typeface="Arial" panose="020B0604020202020204" pitchFamily="34" charset="0"/>
              </a:rPr>
              <a:t>SLIM patch</a:t>
            </a:r>
            <a:r>
              <a:rPr lang="pl-PL" kern="0" dirty="0">
                <a:solidFill>
                  <a:schemeClr val="bg1"/>
                </a:solidFill>
                <a:effectLst/>
                <a:ea typeface="Times New Roman" panose="02020603050405020304" pitchFamily="18" charset="0"/>
                <a:cs typeface="Arial" panose="020B0604020202020204" pitchFamily="34" charset="0"/>
              </a:rPr>
              <a:t> </a:t>
            </a:r>
            <a:r>
              <a:rPr lang="en-US" kern="0" dirty="0">
                <a:solidFill>
                  <a:schemeClr val="bg1"/>
                </a:solidFill>
                <a:effectLst/>
                <a:ea typeface="Times New Roman" panose="02020603050405020304" pitchFamily="18" charset="0"/>
                <a:cs typeface="Arial" panose="020B0604020202020204" pitchFamily="34" charset="0"/>
              </a:rPr>
              <a:t>c</a:t>
            </a:r>
            <a:r>
              <a:rPr lang="pl-PL" kern="0" dirty="0" err="1">
                <a:solidFill>
                  <a:schemeClr val="bg1"/>
                </a:solidFill>
                <a:effectLst/>
                <a:ea typeface="Times New Roman" panose="02020603050405020304" pitchFamily="18" charset="0"/>
                <a:cs typeface="Arial" panose="020B0604020202020204" pitchFamily="34" charset="0"/>
              </a:rPr>
              <a:t>ords</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Wire Gauge</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502240"/>
            <a:ext cx="5974703" cy="2552686"/>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Ultimately, the choice between 26 AWG and 28 AWG patch cords for Cat 6A solutions depends on specific requirements, including space limitations, installation preferences, and budget considerations. </a:t>
            </a:r>
            <a:endParaRPr lang="pl-PL" sz="1800" b="1" kern="0" dirty="0">
              <a:effectLst/>
              <a:latin typeface="inherit"/>
              <a:ea typeface="Times New Roman" panose="02020603050405020304" pitchFamily="18" charset="0"/>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It's recommended to consult with cabling professionals or follow the recommendations of the cabling manufacturer to ensure compatibility and optimal performance for your specific application.</a:t>
            </a:r>
            <a:endParaRPr lang="pl-PL"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Performance</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Flexibility and Space</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 Signal Loss</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800" kern="0" dirty="0">
                <a:effectLst/>
                <a:latin typeface="inherit"/>
                <a:ea typeface="Times New Roman" panose="02020603050405020304" pitchFamily="18" charset="0"/>
                <a:cs typeface="Courier New" panose="02070309020205020404" pitchFamily="49" charset="0"/>
              </a:rPr>
              <a:t>PoE</a:t>
            </a:r>
            <a:endParaRPr lang="pl-PL" sz="1500" dirty="0">
              <a:latin typeface="+mn-lt"/>
            </a:endParaRPr>
          </a:p>
        </p:txBody>
      </p:sp>
      <p:pic>
        <p:nvPicPr>
          <p:cNvPr id="9" name="Picture 3">
            <a:extLst>
              <a:ext uri="{FF2B5EF4-FFF2-40B4-BE49-F238E27FC236}">
                <a16:creationId xmlns:a16="http://schemas.microsoft.com/office/drawing/2014/main" id="{606ADAF4-4369-E98A-D444-641D233B3F87}"/>
              </a:ext>
            </a:extLst>
          </p:cNvPr>
          <p:cNvPicPr>
            <a:picLocks noChangeAspect="1"/>
          </p:cNvPicPr>
          <p:nvPr/>
        </p:nvPicPr>
        <p:blipFill>
          <a:blip r:embed="rId4"/>
          <a:stretch>
            <a:fillRect/>
          </a:stretch>
        </p:blipFill>
        <p:spPr>
          <a:xfrm>
            <a:off x="457200" y="4709528"/>
            <a:ext cx="4474952" cy="1618997"/>
          </a:xfrm>
          <a:prstGeom prst="rect">
            <a:avLst/>
          </a:prstGeom>
        </p:spPr>
      </p:pic>
      <p:pic>
        <p:nvPicPr>
          <p:cNvPr id="12" name="Picture 4">
            <a:extLst>
              <a:ext uri="{FF2B5EF4-FFF2-40B4-BE49-F238E27FC236}">
                <a16:creationId xmlns:a16="http://schemas.microsoft.com/office/drawing/2014/main" id="{15FC2749-FD31-EB0A-A025-43E20F87DCA6}"/>
              </a:ext>
            </a:extLst>
          </p:cNvPr>
          <p:cNvPicPr>
            <a:picLocks noChangeAspect="1"/>
          </p:cNvPicPr>
          <p:nvPr/>
        </p:nvPicPr>
        <p:blipFill>
          <a:blip r:embed="rId5"/>
          <a:stretch>
            <a:fillRect/>
          </a:stretch>
        </p:blipFill>
        <p:spPr>
          <a:xfrm>
            <a:off x="3140685" y="2104877"/>
            <a:ext cx="2370280" cy="2453937"/>
          </a:xfrm>
          <a:prstGeom prst="rect">
            <a:avLst/>
          </a:prstGeom>
        </p:spPr>
      </p:pic>
      <p:sp>
        <p:nvSpPr>
          <p:cNvPr id="2" name="Content Placeholder 3">
            <a:extLst>
              <a:ext uri="{FF2B5EF4-FFF2-40B4-BE49-F238E27FC236}">
                <a16:creationId xmlns:a16="http://schemas.microsoft.com/office/drawing/2014/main" id="{482EDA69-AA29-3972-7D4B-EF091EC41FD2}"/>
              </a:ext>
            </a:extLst>
          </p:cNvPr>
          <p:cNvSpPr txBox="1">
            <a:spLocks/>
          </p:cNvSpPr>
          <p:nvPr/>
        </p:nvSpPr>
        <p:spPr>
          <a:xfrm>
            <a:off x="457196" y="3843983"/>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800" kern="0" dirty="0" err="1">
                <a:effectLst/>
                <a:latin typeface="inherit"/>
                <a:ea typeface="Times New Roman" panose="02020603050405020304" pitchFamily="18" charset="0"/>
                <a:cs typeface="Courier New" panose="02070309020205020404" pitchFamily="49" charset="0"/>
              </a:rPr>
              <a:t>Cost</a:t>
            </a:r>
            <a:endParaRPr lang="pl-PL" sz="1500" dirty="0">
              <a:latin typeface="+mn-lt"/>
            </a:endParaRPr>
          </a:p>
        </p:txBody>
      </p:sp>
    </p:spTree>
    <p:extLst>
      <p:ext uri="{BB962C8B-B14F-4D97-AF65-F5344CB8AC3E}">
        <p14:creationId xmlns:p14="http://schemas.microsoft.com/office/powerpoint/2010/main" val="21902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19</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en-US" kern="0" dirty="0">
                <a:solidFill>
                  <a:schemeClr val="bg1"/>
                </a:solidFill>
                <a:effectLst/>
                <a:ea typeface="Times New Roman" panose="02020603050405020304" pitchFamily="18" charset="0"/>
                <a:cs typeface="Arial" panose="020B0604020202020204" pitchFamily="34" charset="0"/>
              </a:rPr>
              <a:t>High-density fiber optic panels</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Port density</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502240"/>
            <a:ext cx="5974703" cy="1264642"/>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By considering these factors, data centers can select high-density fiber optic patch panels that optimize space, enhance cable management, and support scalability for future growth and network expansion</a:t>
            </a:r>
            <a:endParaRPr lang="pl-PL"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Modular design</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Fiber optic connector compatibility</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management features</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Fiber optic performance</a:t>
            </a:r>
            <a:endParaRPr lang="pl-PL" sz="1500" dirty="0">
              <a:latin typeface="+mn-lt"/>
            </a:endParaRPr>
          </a:p>
        </p:txBody>
      </p:sp>
      <p:sp>
        <p:nvSpPr>
          <p:cNvPr id="2" name="Content Placeholder 3">
            <a:extLst>
              <a:ext uri="{FF2B5EF4-FFF2-40B4-BE49-F238E27FC236}">
                <a16:creationId xmlns:a16="http://schemas.microsoft.com/office/drawing/2014/main" id="{0F77A26E-53CA-CB86-11E1-A4D8840C8C6D}"/>
              </a:ext>
            </a:extLst>
          </p:cNvPr>
          <p:cNvSpPr txBox="1">
            <a:spLocks/>
          </p:cNvSpPr>
          <p:nvPr/>
        </p:nvSpPr>
        <p:spPr>
          <a:xfrm>
            <a:off x="457200" y="3857062"/>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Integration with data center infrastructure</a:t>
            </a:r>
            <a:endParaRPr lang="pl-PL" sz="1500" dirty="0">
              <a:latin typeface="+mn-lt"/>
            </a:endParaRPr>
          </a:p>
        </p:txBody>
      </p:sp>
      <p:sp>
        <p:nvSpPr>
          <p:cNvPr id="8" name="Content Placeholder 3">
            <a:extLst>
              <a:ext uri="{FF2B5EF4-FFF2-40B4-BE49-F238E27FC236}">
                <a16:creationId xmlns:a16="http://schemas.microsoft.com/office/drawing/2014/main" id="{1020D959-6754-B3A4-B8E8-8F3D939787B9}"/>
              </a:ext>
            </a:extLst>
          </p:cNvPr>
          <p:cNvSpPr txBox="1">
            <a:spLocks/>
          </p:cNvSpPr>
          <p:nvPr/>
        </p:nvSpPr>
        <p:spPr>
          <a:xfrm>
            <a:off x="457196" y="4163638"/>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Labeling and identification</a:t>
            </a:r>
            <a:endParaRPr lang="pl-PL" sz="1500" dirty="0">
              <a:latin typeface="+mn-lt"/>
            </a:endParaRPr>
          </a:p>
        </p:txBody>
      </p:sp>
      <p:pic>
        <p:nvPicPr>
          <p:cNvPr id="13" name="Obraz 12">
            <a:extLst>
              <a:ext uri="{FF2B5EF4-FFF2-40B4-BE49-F238E27FC236}">
                <a16:creationId xmlns:a16="http://schemas.microsoft.com/office/drawing/2014/main" id="{13DE1522-BEF2-0A89-4113-068C11839670}"/>
              </a:ext>
            </a:extLst>
          </p:cNvPr>
          <p:cNvPicPr>
            <a:picLocks noChangeAspect="1"/>
          </p:cNvPicPr>
          <p:nvPr/>
        </p:nvPicPr>
        <p:blipFill>
          <a:blip r:embed="rId4"/>
          <a:stretch>
            <a:fillRect/>
          </a:stretch>
        </p:blipFill>
        <p:spPr>
          <a:xfrm>
            <a:off x="127519" y="4560132"/>
            <a:ext cx="3380527" cy="1965423"/>
          </a:xfrm>
          <a:prstGeom prst="rect">
            <a:avLst/>
          </a:prstGeom>
        </p:spPr>
      </p:pic>
      <p:pic>
        <p:nvPicPr>
          <p:cNvPr id="15" name="Obraz 14">
            <a:extLst>
              <a:ext uri="{FF2B5EF4-FFF2-40B4-BE49-F238E27FC236}">
                <a16:creationId xmlns:a16="http://schemas.microsoft.com/office/drawing/2014/main" id="{576BDA23-0395-B694-A233-1869C630FE23}"/>
              </a:ext>
            </a:extLst>
          </p:cNvPr>
          <p:cNvPicPr>
            <a:picLocks noChangeAspect="1"/>
          </p:cNvPicPr>
          <p:nvPr/>
        </p:nvPicPr>
        <p:blipFill>
          <a:blip r:embed="rId5"/>
          <a:stretch>
            <a:fillRect/>
          </a:stretch>
        </p:blipFill>
        <p:spPr>
          <a:xfrm>
            <a:off x="3619234" y="4566743"/>
            <a:ext cx="2359356" cy="1857993"/>
          </a:xfrm>
          <a:prstGeom prst="rect">
            <a:avLst/>
          </a:prstGeom>
        </p:spPr>
      </p:pic>
    </p:spTree>
    <p:extLst>
      <p:ext uri="{BB962C8B-B14F-4D97-AF65-F5344CB8AC3E}">
        <p14:creationId xmlns:p14="http://schemas.microsoft.com/office/powerpoint/2010/main" val="23752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C1A2B-0B66-A244-BB0F-0DDC1F8B9145}"/>
              </a:ext>
            </a:extLst>
          </p:cNvPr>
          <p:cNvSpPr>
            <a:spLocks noGrp="1"/>
          </p:cNvSpPr>
          <p:nvPr>
            <p:ph type="body" sz="quarter" idx="10"/>
          </p:nvPr>
        </p:nvSpPr>
        <p:spPr>
          <a:xfrm>
            <a:off x="457200" y="3555252"/>
            <a:ext cx="6344816" cy="736600"/>
          </a:xfrm>
        </p:spPr>
        <p:txBody>
          <a:bodyPr>
            <a:normAutofit/>
          </a:bodyPr>
          <a:lstStyle/>
          <a:p>
            <a:r>
              <a:rPr lang="pl-PL" sz="2400" dirty="0" err="1">
                <a:effectLst/>
                <a:latin typeface="Calibri" panose="020F0502020204030204" pitchFamily="34" charset="0"/>
                <a:ea typeface="Times New Roman" panose="02020603050405020304" pitchFamily="18" charset="0"/>
              </a:rPr>
              <a:t>cabling</a:t>
            </a:r>
            <a:r>
              <a:rPr lang="pl-PL" sz="2400" dirty="0">
                <a:effectLst/>
                <a:latin typeface="Calibri" panose="020F0502020204030204" pitchFamily="34" charset="0"/>
                <a:ea typeface="Times New Roman" panose="02020603050405020304" pitchFamily="18" charset="0"/>
              </a:rPr>
              <a:t> for data </a:t>
            </a:r>
            <a:r>
              <a:rPr lang="pl-PL" sz="2400" dirty="0" err="1">
                <a:effectLst/>
                <a:latin typeface="Calibri" panose="020F0502020204030204" pitchFamily="34" charset="0"/>
                <a:ea typeface="Times New Roman" panose="02020603050405020304" pitchFamily="18" charset="0"/>
              </a:rPr>
              <a:t>center</a:t>
            </a:r>
            <a:endParaRPr lang="en-US" sz="3200" dirty="0"/>
          </a:p>
        </p:txBody>
      </p:sp>
      <p:grpSp>
        <p:nvGrpSpPr>
          <p:cNvPr id="3" name="Grupa 2">
            <a:extLst>
              <a:ext uri="{FF2B5EF4-FFF2-40B4-BE49-F238E27FC236}">
                <a16:creationId xmlns:a16="http://schemas.microsoft.com/office/drawing/2014/main" id="{C4296643-E590-B120-C3F1-6253BC8EF982}"/>
              </a:ext>
            </a:extLst>
          </p:cNvPr>
          <p:cNvGrpSpPr/>
          <p:nvPr/>
        </p:nvGrpSpPr>
        <p:grpSpPr>
          <a:xfrm>
            <a:off x="587773" y="5627654"/>
            <a:ext cx="991986" cy="1045914"/>
            <a:chOff x="587773" y="5627654"/>
            <a:chExt cx="991986" cy="1045914"/>
          </a:xfrm>
        </p:grpSpPr>
        <p:sp>
          <p:nvSpPr>
            <p:cNvPr id="4" name="Rectangle 46">
              <a:extLst>
                <a:ext uri="{FF2B5EF4-FFF2-40B4-BE49-F238E27FC236}">
                  <a16:creationId xmlns:a16="http://schemas.microsoft.com/office/drawing/2014/main" id="{676BFBFA-17C6-8E9E-0674-5EA6E7662005}"/>
                </a:ext>
              </a:extLst>
            </p:cNvPr>
            <p:cNvSpPr/>
            <p:nvPr/>
          </p:nvSpPr>
          <p:spPr>
            <a:xfrm rot="9339768">
              <a:off x="1013572" y="6180169"/>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7">
              <a:extLst>
                <a:ext uri="{FF2B5EF4-FFF2-40B4-BE49-F238E27FC236}">
                  <a16:creationId xmlns:a16="http://schemas.microsoft.com/office/drawing/2014/main" id="{8E6C88C1-693F-699E-8732-A050EF70DFFF}"/>
                </a:ext>
              </a:extLst>
            </p:cNvPr>
            <p:cNvSpPr/>
            <p:nvPr/>
          </p:nvSpPr>
          <p:spPr>
            <a:xfrm rot="8287941">
              <a:off x="1099297" y="6123018"/>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3">
              <a:extLst>
                <a:ext uri="{FF2B5EF4-FFF2-40B4-BE49-F238E27FC236}">
                  <a16:creationId xmlns:a16="http://schemas.microsoft.com/office/drawing/2014/main" id="{FB1215A7-9FE2-BBF3-38D4-C2B14BD2E382}"/>
                </a:ext>
              </a:extLst>
            </p:cNvPr>
            <p:cNvSpPr/>
            <p:nvPr/>
          </p:nvSpPr>
          <p:spPr>
            <a:xfrm rot="7217693">
              <a:off x="1168352" y="6051581"/>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5">
              <a:extLst>
                <a:ext uri="{FF2B5EF4-FFF2-40B4-BE49-F238E27FC236}">
                  <a16:creationId xmlns:a16="http://schemas.microsoft.com/office/drawing/2014/main" id="{7B18B188-4D1C-7730-4380-884EE88FBB13}"/>
                </a:ext>
              </a:extLst>
            </p:cNvPr>
            <p:cNvSpPr/>
            <p:nvPr/>
          </p:nvSpPr>
          <p:spPr>
            <a:xfrm rot="6600997">
              <a:off x="1223121" y="5939662"/>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1">
              <a:extLst>
                <a:ext uri="{FF2B5EF4-FFF2-40B4-BE49-F238E27FC236}">
                  <a16:creationId xmlns:a16="http://schemas.microsoft.com/office/drawing/2014/main" id="{681F3E1C-20EA-78E1-91AB-6B8484A1EBC9}"/>
                </a:ext>
              </a:extLst>
            </p:cNvPr>
            <p:cNvSpPr/>
            <p:nvPr/>
          </p:nvSpPr>
          <p:spPr>
            <a:xfrm rot="3503808">
              <a:off x="858791" y="6120637"/>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4">
              <a:extLst>
                <a:ext uri="{FF2B5EF4-FFF2-40B4-BE49-F238E27FC236}">
                  <a16:creationId xmlns:a16="http://schemas.microsoft.com/office/drawing/2014/main" id="{FA0F88F2-9644-6FB6-65DB-8C54FE041A79}"/>
                </a:ext>
              </a:extLst>
            </p:cNvPr>
            <p:cNvSpPr/>
            <p:nvPr/>
          </p:nvSpPr>
          <p:spPr>
            <a:xfrm rot="1675049">
              <a:off x="889747" y="6156355"/>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5">
              <a:extLst>
                <a:ext uri="{FF2B5EF4-FFF2-40B4-BE49-F238E27FC236}">
                  <a16:creationId xmlns:a16="http://schemas.microsoft.com/office/drawing/2014/main" id="{8B4B25E8-3B46-97E9-E741-8A48D480C8AA}"/>
                </a:ext>
              </a:extLst>
            </p:cNvPr>
            <p:cNvSpPr/>
            <p:nvPr/>
          </p:nvSpPr>
          <p:spPr>
            <a:xfrm rot="207629">
              <a:off x="959378" y="6187330"/>
              <a:ext cx="164760" cy="45128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D94A6CCF-0797-4D4B-D941-B04D33EDAF6C}"/>
                </a:ext>
              </a:extLst>
            </p:cNvPr>
            <p:cNvGrpSpPr/>
            <p:nvPr/>
          </p:nvGrpSpPr>
          <p:grpSpPr>
            <a:xfrm>
              <a:off x="1054122" y="5734089"/>
              <a:ext cx="489001" cy="664278"/>
              <a:chOff x="818304" y="4896136"/>
              <a:chExt cx="489001" cy="664278"/>
            </a:xfrm>
          </p:grpSpPr>
          <p:sp>
            <p:nvSpPr>
              <p:cNvPr id="26" name="Rectangle 39">
                <a:extLst>
                  <a:ext uri="{FF2B5EF4-FFF2-40B4-BE49-F238E27FC236}">
                    <a16:creationId xmlns:a16="http://schemas.microsoft.com/office/drawing/2014/main" id="{7185F2D6-1563-3BB0-DD01-C6435D98E7B7}"/>
                  </a:ext>
                </a:extLst>
              </p:cNvPr>
              <p:cNvSpPr/>
              <p:nvPr/>
            </p:nvSpPr>
            <p:spPr>
              <a:xfrm rot="5400000">
                <a:off x="980425" y="4997255"/>
                <a:ext cx="164760" cy="4890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0">
                <a:extLst>
                  <a:ext uri="{FF2B5EF4-FFF2-40B4-BE49-F238E27FC236}">
                    <a16:creationId xmlns:a16="http://schemas.microsoft.com/office/drawing/2014/main" id="{139DA9BD-8188-01B2-E516-7E87E5D4BC4A}"/>
                  </a:ext>
                </a:extLst>
              </p:cNvPr>
              <p:cNvSpPr/>
              <p:nvPr/>
            </p:nvSpPr>
            <p:spPr>
              <a:xfrm rot="2291502">
                <a:off x="1014243" y="5087652"/>
                <a:ext cx="164760" cy="4727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8">
                <a:extLst>
                  <a:ext uri="{FF2B5EF4-FFF2-40B4-BE49-F238E27FC236}">
                    <a16:creationId xmlns:a16="http://schemas.microsoft.com/office/drawing/2014/main" id="{06CCFD94-EDA4-B66C-C1CF-46F8FFEB334C}"/>
                  </a:ext>
                </a:extLst>
              </p:cNvPr>
              <p:cNvSpPr/>
              <p:nvPr/>
            </p:nvSpPr>
            <p:spPr>
              <a:xfrm rot="2291502">
                <a:off x="947780" y="4986261"/>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49">
                <a:extLst>
                  <a:ext uri="{FF2B5EF4-FFF2-40B4-BE49-F238E27FC236}">
                    <a16:creationId xmlns:a16="http://schemas.microsoft.com/office/drawing/2014/main" id="{1DC62596-F3F5-D091-0BC2-F4EDAE25FCC4}"/>
                  </a:ext>
                </a:extLst>
              </p:cNvPr>
              <p:cNvSpPr/>
              <p:nvPr/>
            </p:nvSpPr>
            <p:spPr>
              <a:xfrm>
                <a:off x="850330" y="4909429"/>
                <a:ext cx="189606"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0">
                <a:extLst>
                  <a:ext uri="{FF2B5EF4-FFF2-40B4-BE49-F238E27FC236}">
                    <a16:creationId xmlns:a16="http://schemas.microsoft.com/office/drawing/2014/main" id="{5F0D1389-4999-71A3-D476-0141CD0F8904}"/>
                  </a:ext>
                </a:extLst>
              </p:cNvPr>
              <p:cNvSpPr/>
              <p:nvPr/>
            </p:nvSpPr>
            <p:spPr>
              <a:xfrm rot="2291502">
                <a:off x="818856" y="4896136"/>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1">
              <a:extLst>
                <a:ext uri="{FF2B5EF4-FFF2-40B4-BE49-F238E27FC236}">
                  <a16:creationId xmlns:a16="http://schemas.microsoft.com/office/drawing/2014/main" id="{A4FA907B-A6BB-AFAD-F548-4459397713AC}"/>
                </a:ext>
              </a:extLst>
            </p:cNvPr>
            <p:cNvGrpSpPr/>
            <p:nvPr/>
          </p:nvGrpSpPr>
          <p:grpSpPr>
            <a:xfrm>
              <a:off x="587773" y="5638570"/>
              <a:ext cx="991986" cy="1034998"/>
              <a:chOff x="9423094" y="982629"/>
              <a:chExt cx="1597602" cy="1666875"/>
            </a:xfrm>
          </p:grpSpPr>
          <p:cxnSp>
            <p:nvCxnSpPr>
              <p:cNvPr id="24" name="Straight Connector 52">
                <a:extLst>
                  <a:ext uri="{FF2B5EF4-FFF2-40B4-BE49-F238E27FC236}">
                    <a16:creationId xmlns:a16="http://schemas.microsoft.com/office/drawing/2014/main" id="{6E4171B0-A2B1-D390-BC03-A89564FC32BB}"/>
                  </a:ext>
                </a:extLst>
              </p:cNvPr>
              <p:cNvCxnSpPr>
                <a:cxnSpLocks/>
              </p:cNvCxnSpPr>
              <p:nvPr/>
            </p:nvCxnSpPr>
            <p:spPr>
              <a:xfrm>
                <a:off x="10221895" y="982629"/>
                <a:ext cx="0" cy="166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170AE67F-7371-B28B-40F5-DD8AC2796C19}"/>
                  </a:ext>
                </a:extLst>
              </p:cNvPr>
              <p:cNvCxnSpPr>
                <a:cxnSpLocks/>
              </p:cNvCxnSpPr>
              <p:nvPr/>
            </p:nvCxnSpPr>
            <p:spPr>
              <a:xfrm flipH="1">
                <a:off x="9423094" y="1839074"/>
                <a:ext cx="15976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54">
              <a:extLst>
                <a:ext uri="{FF2B5EF4-FFF2-40B4-BE49-F238E27FC236}">
                  <a16:creationId xmlns:a16="http://schemas.microsoft.com/office/drawing/2014/main" id="{C632376E-F212-8C09-BB62-61F197AFE806}"/>
                </a:ext>
              </a:extLst>
            </p:cNvPr>
            <p:cNvGrpSpPr/>
            <p:nvPr/>
          </p:nvGrpSpPr>
          <p:grpSpPr>
            <a:xfrm>
              <a:off x="687185" y="5771133"/>
              <a:ext cx="795056" cy="802483"/>
              <a:chOff x="9691943" y="1290570"/>
              <a:chExt cx="1058220" cy="1068105"/>
            </a:xfrm>
          </p:grpSpPr>
          <p:cxnSp>
            <p:nvCxnSpPr>
              <p:cNvPr id="22" name="Straight Connector 55">
                <a:extLst>
                  <a:ext uri="{FF2B5EF4-FFF2-40B4-BE49-F238E27FC236}">
                    <a16:creationId xmlns:a16="http://schemas.microsoft.com/office/drawing/2014/main" id="{D853195A-2150-0795-DF8D-1B2D8C9CD46D}"/>
                  </a:ext>
                </a:extLst>
              </p:cNvPr>
              <p:cNvCxnSpPr>
                <a:cxnSpLocks/>
              </p:cNvCxnSpPr>
              <p:nvPr/>
            </p:nvCxnSpPr>
            <p:spPr>
              <a:xfrm flipH="1">
                <a:off x="9922939" y="1290570"/>
                <a:ext cx="577702" cy="10681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56">
                <a:extLst>
                  <a:ext uri="{FF2B5EF4-FFF2-40B4-BE49-F238E27FC236}">
                    <a16:creationId xmlns:a16="http://schemas.microsoft.com/office/drawing/2014/main" id="{DD1A70BC-1FE3-AD32-D367-A5457716D775}"/>
                  </a:ext>
                </a:extLst>
              </p:cNvPr>
              <p:cNvCxnSpPr>
                <a:cxnSpLocks/>
              </p:cNvCxnSpPr>
              <p:nvPr/>
            </p:nvCxnSpPr>
            <p:spPr>
              <a:xfrm flipH="1" flipV="1">
                <a:off x="9691943" y="1520632"/>
                <a:ext cx="1058220" cy="5662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57">
              <a:extLst>
                <a:ext uri="{FF2B5EF4-FFF2-40B4-BE49-F238E27FC236}">
                  <a16:creationId xmlns:a16="http://schemas.microsoft.com/office/drawing/2014/main" id="{E15D2AED-73BF-9E77-8FEB-39308857F6E5}"/>
                </a:ext>
              </a:extLst>
            </p:cNvPr>
            <p:cNvGrpSpPr/>
            <p:nvPr/>
          </p:nvGrpSpPr>
          <p:grpSpPr>
            <a:xfrm>
              <a:off x="687186" y="5771134"/>
              <a:ext cx="761720" cy="785813"/>
              <a:chOff x="9700604" y="1290569"/>
              <a:chExt cx="1013850" cy="1045918"/>
            </a:xfrm>
          </p:grpSpPr>
          <p:cxnSp>
            <p:nvCxnSpPr>
              <p:cNvPr id="20" name="Straight Connector 58">
                <a:extLst>
                  <a:ext uri="{FF2B5EF4-FFF2-40B4-BE49-F238E27FC236}">
                    <a16:creationId xmlns:a16="http://schemas.microsoft.com/office/drawing/2014/main" id="{A9E3D584-7D8B-9F3B-7FA3-0E91F25205F6}"/>
                  </a:ext>
                </a:extLst>
              </p:cNvPr>
              <p:cNvCxnSpPr>
                <a:cxnSpLocks/>
              </p:cNvCxnSpPr>
              <p:nvPr/>
            </p:nvCxnSpPr>
            <p:spPr>
              <a:xfrm flipH="1">
                <a:off x="9700604" y="1520630"/>
                <a:ext cx="1013850" cy="6052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B3981CDE-82EC-D207-DDF3-ACFEDCA003F4}"/>
                  </a:ext>
                </a:extLst>
              </p:cNvPr>
              <p:cNvCxnSpPr>
                <a:cxnSpLocks/>
              </p:cNvCxnSpPr>
              <p:nvPr/>
            </p:nvCxnSpPr>
            <p:spPr>
              <a:xfrm flipH="1" flipV="1">
                <a:off x="9931602" y="1290569"/>
                <a:ext cx="611478" cy="10459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60">
              <a:extLst>
                <a:ext uri="{FF2B5EF4-FFF2-40B4-BE49-F238E27FC236}">
                  <a16:creationId xmlns:a16="http://schemas.microsoft.com/office/drawing/2014/main" id="{99B74362-BC9D-E680-C3D7-19761192BCA5}"/>
                </a:ext>
              </a:extLst>
            </p:cNvPr>
            <p:cNvGrpSpPr/>
            <p:nvPr/>
          </p:nvGrpSpPr>
          <p:grpSpPr>
            <a:xfrm>
              <a:off x="748217" y="5834847"/>
              <a:ext cx="672990" cy="672990"/>
              <a:chOff x="9852700" y="1461195"/>
              <a:chExt cx="740289" cy="740289"/>
            </a:xfrm>
          </p:grpSpPr>
          <p:sp>
            <p:nvSpPr>
              <p:cNvPr id="18" name="Oval 61">
                <a:extLst>
                  <a:ext uri="{FF2B5EF4-FFF2-40B4-BE49-F238E27FC236}">
                    <a16:creationId xmlns:a16="http://schemas.microsoft.com/office/drawing/2014/main" id="{429CC7F4-90CB-8267-1FFE-8E1944956887}"/>
                  </a:ext>
                </a:extLst>
              </p:cNvPr>
              <p:cNvSpPr/>
              <p:nvPr/>
            </p:nvSpPr>
            <p:spPr>
              <a:xfrm>
                <a:off x="9852700" y="1461195"/>
                <a:ext cx="740289" cy="740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62">
                <a:extLst>
                  <a:ext uri="{FF2B5EF4-FFF2-40B4-BE49-F238E27FC236}">
                    <a16:creationId xmlns:a16="http://schemas.microsoft.com/office/drawing/2014/main" id="{9F4FA510-6AE6-78D1-A050-A8DB3399E441}"/>
                  </a:ext>
                </a:extLst>
              </p:cNvPr>
              <p:cNvCxnSpPr>
                <a:cxnSpLocks/>
                <a:stCxn id="18" idx="6"/>
              </p:cNvCxnSpPr>
              <p:nvPr/>
            </p:nvCxnSpPr>
            <p:spPr>
              <a:xfrm flipH="1">
                <a:off x="10244138" y="1831340"/>
                <a:ext cx="348851"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6" name="Picture 42" descr="A picture containing drawing&#10;&#10;Description automatically generated">
              <a:extLst>
                <a:ext uri="{FF2B5EF4-FFF2-40B4-BE49-F238E27FC236}">
                  <a16:creationId xmlns:a16="http://schemas.microsoft.com/office/drawing/2014/main" id="{B70EA42F-FF0C-445F-211E-BE165133A7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7773" y="5627654"/>
              <a:ext cx="991986" cy="1034998"/>
            </a:xfrm>
            <a:prstGeom prst="rect">
              <a:avLst/>
            </a:prstGeom>
          </p:spPr>
        </p:pic>
        <p:sp>
          <p:nvSpPr>
            <p:cNvPr id="17" name="TextBox 64">
              <a:extLst>
                <a:ext uri="{FF2B5EF4-FFF2-40B4-BE49-F238E27FC236}">
                  <a16:creationId xmlns:a16="http://schemas.microsoft.com/office/drawing/2014/main" id="{0575EA80-78F2-8A88-A030-FFD621E22C6C}"/>
                </a:ext>
              </a:extLst>
            </p:cNvPr>
            <p:cNvSpPr txBox="1"/>
            <p:nvPr/>
          </p:nvSpPr>
          <p:spPr>
            <a:xfrm>
              <a:off x="888926" y="5998278"/>
              <a:ext cx="384432" cy="302668"/>
            </a:xfrm>
            <a:prstGeom prst="rect">
              <a:avLst/>
            </a:prstGeom>
            <a:noFill/>
          </p:spPr>
          <p:txBody>
            <a:bodyPr wrap="none" rtlCol="0">
              <a:noAutofit/>
            </a:bodyPr>
            <a:lstStyle/>
            <a:p>
              <a:pPr algn="ctr"/>
              <a:r>
                <a:rPr lang="pl-PL" sz="1400" b="1" dirty="0">
                  <a:solidFill>
                    <a:schemeClr val="bg1"/>
                  </a:solidFill>
                </a:rPr>
                <a:t>50min</a:t>
              </a:r>
              <a:endParaRPr lang="pl-PL" sz="2000" b="1" dirty="0">
                <a:solidFill>
                  <a:schemeClr val="bg1"/>
                </a:solidFill>
              </a:endParaRPr>
            </a:p>
          </p:txBody>
        </p:sp>
      </p:grpSp>
    </p:spTree>
    <p:extLst>
      <p:ext uri="{BB962C8B-B14F-4D97-AF65-F5344CB8AC3E}">
        <p14:creationId xmlns:p14="http://schemas.microsoft.com/office/powerpoint/2010/main" val="611867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20</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pPr>
              <a:lnSpc>
                <a:spcPct val="107000"/>
              </a:lnSpc>
              <a:spcAft>
                <a:spcPts val="800"/>
              </a:spcAft>
            </a:pPr>
            <a:r>
              <a:rPr lang="pl-PL" kern="0" dirty="0" err="1">
                <a:solidFill>
                  <a:schemeClr val="bg1"/>
                </a:solidFill>
                <a:cs typeface="Arial" panose="020B0604020202020204" pitchFamily="34" charset="0"/>
              </a:rPr>
              <a:t>Modlink</a:t>
            </a:r>
            <a:r>
              <a:rPr lang="pl-PL" kern="0" dirty="0">
                <a:solidFill>
                  <a:schemeClr val="bg1"/>
                </a:solidFill>
                <a:cs typeface="Arial" panose="020B0604020202020204" pitchFamily="34" charset="0"/>
              </a:rPr>
              <a:t> - MPO </a:t>
            </a:r>
            <a:r>
              <a:rPr lang="pl-PL" kern="0" dirty="0" err="1">
                <a:solidFill>
                  <a:schemeClr val="bg1"/>
                </a:solidFill>
                <a:cs typeface="Arial" panose="020B0604020202020204" pitchFamily="34" charset="0"/>
              </a:rPr>
              <a:t>solutions</a:t>
            </a:r>
            <a:r>
              <a:rPr lang="pl-PL" kern="0" dirty="0">
                <a:solidFill>
                  <a:schemeClr val="bg1"/>
                </a:solidFill>
                <a:cs typeface="Arial" panose="020B0604020202020204" pitchFamily="34" charset="0"/>
              </a:rPr>
              <a:t> for data </a:t>
            </a:r>
            <a:r>
              <a:rPr lang="pl-PL" kern="0" dirty="0" err="1">
                <a:solidFill>
                  <a:schemeClr val="bg1"/>
                </a:solidFill>
                <a:cs typeface="Arial" panose="020B0604020202020204" pitchFamily="34" charset="0"/>
              </a:rPr>
              <a:t>centers</a:t>
            </a:r>
            <a:endParaRPr lang="pl-PL" kern="0"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MPO Patch Cables</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502240"/>
            <a:ext cx="5974703" cy="1477328"/>
          </a:xfrm>
          <a:prstGeom prst="rect">
            <a:avLst/>
          </a:prstGeom>
          <a:noFill/>
        </p:spPr>
        <p:txBody>
          <a:bodyPr wrap="square" rtlCol="0">
            <a:spAutoFit/>
          </a:bodyPr>
          <a:lstStyle/>
          <a:p>
            <a:r>
              <a:rPr lang="en-US" sz="1800" b="1" kern="0" dirty="0">
                <a:effectLst/>
                <a:latin typeface="inherit"/>
                <a:ea typeface="Times New Roman" panose="02020603050405020304" pitchFamily="18" charset="0"/>
                <a:cs typeface="Courier New" panose="02070309020205020404" pitchFamily="49" charset="0"/>
              </a:rPr>
              <a:t>MPO solutions offer advantages in terms of high-density connectivity, rapid deployment, and simplified cable management in data center environments. They enable efficient use of rack space, facilitate quick and easy installations, and support future scalability and flexibility.</a:t>
            </a:r>
            <a:endParaRPr lang="pl-PL"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MPO Patch Panels</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MPO Cassettes</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MPO Trunk Cables</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MPO Breakout Cables</a:t>
            </a:r>
            <a:endParaRPr lang="pl-PL" sz="1500" dirty="0">
              <a:latin typeface="+mn-lt"/>
            </a:endParaRPr>
          </a:p>
        </p:txBody>
      </p:sp>
      <p:pic>
        <p:nvPicPr>
          <p:cNvPr id="12" name="Obraz 11">
            <a:extLst>
              <a:ext uri="{FF2B5EF4-FFF2-40B4-BE49-F238E27FC236}">
                <a16:creationId xmlns:a16="http://schemas.microsoft.com/office/drawing/2014/main" id="{BAD0DD81-E87D-FD77-88EB-622895E0DA3B}"/>
              </a:ext>
            </a:extLst>
          </p:cNvPr>
          <p:cNvPicPr>
            <a:picLocks noChangeAspect="1"/>
          </p:cNvPicPr>
          <p:nvPr/>
        </p:nvPicPr>
        <p:blipFill>
          <a:blip r:embed="rId4"/>
          <a:stretch>
            <a:fillRect/>
          </a:stretch>
        </p:blipFill>
        <p:spPr>
          <a:xfrm>
            <a:off x="127519" y="3880491"/>
            <a:ext cx="2021432" cy="2835620"/>
          </a:xfrm>
          <a:prstGeom prst="rect">
            <a:avLst/>
          </a:prstGeom>
        </p:spPr>
      </p:pic>
      <p:pic>
        <p:nvPicPr>
          <p:cNvPr id="16" name="Obraz 15">
            <a:extLst>
              <a:ext uri="{FF2B5EF4-FFF2-40B4-BE49-F238E27FC236}">
                <a16:creationId xmlns:a16="http://schemas.microsoft.com/office/drawing/2014/main" id="{9908BC5A-D1A7-0756-FEB8-FCBC15D470A3}"/>
              </a:ext>
            </a:extLst>
          </p:cNvPr>
          <p:cNvPicPr>
            <a:picLocks noChangeAspect="1"/>
          </p:cNvPicPr>
          <p:nvPr/>
        </p:nvPicPr>
        <p:blipFill>
          <a:blip r:embed="rId5"/>
          <a:stretch>
            <a:fillRect/>
          </a:stretch>
        </p:blipFill>
        <p:spPr>
          <a:xfrm>
            <a:off x="2891856" y="2739200"/>
            <a:ext cx="2834786" cy="2026553"/>
          </a:xfrm>
          <a:prstGeom prst="rect">
            <a:avLst/>
          </a:prstGeom>
        </p:spPr>
      </p:pic>
      <p:pic>
        <p:nvPicPr>
          <p:cNvPr id="18" name="Obraz 17">
            <a:extLst>
              <a:ext uri="{FF2B5EF4-FFF2-40B4-BE49-F238E27FC236}">
                <a16:creationId xmlns:a16="http://schemas.microsoft.com/office/drawing/2014/main" id="{FAEC6E7F-4C07-88FE-D622-84FF9FDED5FB}"/>
              </a:ext>
            </a:extLst>
          </p:cNvPr>
          <p:cNvPicPr>
            <a:picLocks noChangeAspect="1"/>
          </p:cNvPicPr>
          <p:nvPr/>
        </p:nvPicPr>
        <p:blipFill>
          <a:blip r:embed="rId6"/>
          <a:stretch>
            <a:fillRect/>
          </a:stretch>
        </p:blipFill>
        <p:spPr>
          <a:xfrm>
            <a:off x="2891856" y="4961328"/>
            <a:ext cx="2540285" cy="1692465"/>
          </a:xfrm>
          <a:prstGeom prst="rect">
            <a:avLst/>
          </a:prstGeom>
        </p:spPr>
      </p:pic>
      <p:pic>
        <p:nvPicPr>
          <p:cNvPr id="19" name="Obraz 18">
            <a:extLst>
              <a:ext uri="{FF2B5EF4-FFF2-40B4-BE49-F238E27FC236}">
                <a16:creationId xmlns:a16="http://schemas.microsoft.com/office/drawing/2014/main" id="{DE35503D-4448-D01F-2A6F-862D13A49970}"/>
              </a:ext>
            </a:extLst>
          </p:cNvPr>
          <p:cNvPicPr>
            <a:picLocks noChangeAspect="1"/>
          </p:cNvPicPr>
          <p:nvPr/>
        </p:nvPicPr>
        <p:blipFill>
          <a:blip r:embed="rId7"/>
          <a:stretch>
            <a:fillRect/>
          </a:stretch>
        </p:blipFill>
        <p:spPr>
          <a:xfrm>
            <a:off x="5895975" y="5298301"/>
            <a:ext cx="2143494" cy="944525"/>
          </a:xfrm>
          <a:prstGeom prst="rect">
            <a:avLst/>
          </a:prstGeom>
        </p:spPr>
      </p:pic>
    </p:spTree>
    <p:extLst>
      <p:ext uri="{BB962C8B-B14F-4D97-AF65-F5344CB8AC3E}">
        <p14:creationId xmlns:p14="http://schemas.microsoft.com/office/powerpoint/2010/main" val="15563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21</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pl-PL" kern="0" dirty="0" err="1">
                <a:solidFill>
                  <a:schemeClr val="bg1"/>
                </a:solidFill>
                <a:cs typeface="Arial" panose="020B0604020202020204" pitchFamily="34" charset="0"/>
              </a:rPr>
              <a:t>LumaLink</a:t>
            </a:r>
            <a:r>
              <a:rPr lang="pl-PL" kern="0" dirty="0">
                <a:solidFill>
                  <a:schemeClr val="bg1"/>
                </a:solidFill>
                <a:cs typeface="Arial" panose="020B0604020202020204" pitchFamily="34" charset="0"/>
              </a:rPr>
              <a:t> - Optical </a:t>
            </a:r>
            <a:r>
              <a:rPr lang="pl-PL" kern="0" dirty="0" err="1">
                <a:solidFill>
                  <a:schemeClr val="bg1"/>
                </a:solidFill>
                <a:cs typeface="Arial" panose="020B0604020202020204" pitchFamily="34" charset="0"/>
              </a:rPr>
              <a:t>Trace</a:t>
            </a:r>
            <a:r>
              <a:rPr lang="pl-PL" kern="0" dirty="0">
                <a:solidFill>
                  <a:schemeClr val="bg1"/>
                </a:solidFill>
                <a:cs typeface="Arial" panose="020B0604020202020204" pitchFamily="34" charset="0"/>
              </a:rPr>
              <a:t> Cable Assembly</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Construction</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502240"/>
            <a:ext cx="5974703" cy="1264642"/>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Overall, optical trace cable assemblies provide a practical solution for locating and identifying specific fibers within a fiber optic network, making network management, testing, and troubleshooting more efficient and accurate.</a:t>
            </a:r>
            <a:endParaRPr lang="pl-PL"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Identification</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Tracing capability</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Testing and troubleshooting</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Documentation and maintenance</a:t>
            </a:r>
            <a:endParaRPr lang="pl-PL" sz="1500" dirty="0">
              <a:latin typeface="+mn-lt"/>
            </a:endParaRPr>
          </a:p>
        </p:txBody>
      </p:sp>
      <p:pic>
        <p:nvPicPr>
          <p:cNvPr id="8" name="Obraz 7">
            <a:extLst>
              <a:ext uri="{FF2B5EF4-FFF2-40B4-BE49-F238E27FC236}">
                <a16:creationId xmlns:a16="http://schemas.microsoft.com/office/drawing/2014/main" id="{A6D3CBFB-3626-DEDE-0D1B-2DF3E51EC514}"/>
              </a:ext>
            </a:extLst>
          </p:cNvPr>
          <p:cNvPicPr>
            <a:picLocks noChangeAspect="1"/>
          </p:cNvPicPr>
          <p:nvPr/>
        </p:nvPicPr>
        <p:blipFill>
          <a:blip r:embed="rId4"/>
          <a:stretch>
            <a:fillRect/>
          </a:stretch>
        </p:blipFill>
        <p:spPr>
          <a:xfrm>
            <a:off x="4040371" y="4495499"/>
            <a:ext cx="2192482" cy="1668800"/>
          </a:xfrm>
          <a:prstGeom prst="rect">
            <a:avLst/>
          </a:prstGeom>
        </p:spPr>
      </p:pic>
      <p:pic>
        <p:nvPicPr>
          <p:cNvPr id="13" name="Obraz 12">
            <a:extLst>
              <a:ext uri="{FF2B5EF4-FFF2-40B4-BE49-F238E27FC236}">
                <a16:creationId xmlns:a16="http://schemas.microsoft.com/office/drawing/2014/main" id="{8B196BFF-9847-AF64-1A8F-35E9E6DE636A}"/>
              </a:ext>
            </a:extLst>
          </p:cNvPr>
          <p:cNvPicPr>
            <a:picLocks noChangeAspect="1"/>
          </p:cNvPicPr>
          <p:nvPr/>
        </p:nvPicPr>
        <p:blipFill>
          <a:blip r:embed="rId5"/>
          <a:stretch>
            <a:fillRect/>
          </a:stretch>
        </p:blipFill>
        <p:spPr>
          <a:xfrm>
            <a:off x="391750" y="3951147"/>
            <a:ext cx="3452463" cy="2558013"/>
          </a:xfrm>
          <a:prstGeom prst="rect">
            <a:avLst/>
          </a:prstGeom>
        </p:spPr>
      </p:pic>
    </p:spTree>
    <p:extLst>
      <p:ext uri="{BB962C8B-B14F-4D97-AF65-F5344CB8AC3E}">
        <p14:creationId xmlns:p14="http://schemas.microsoft.com/office/powerpoint/2010/main" val="22920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22</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pl-PL" kern="0" dirty="0" err="1">
                <a:solidFill>
                  <a:schemeClr val="bg1"/>
                </a:solidFill>
                <a:cs typeface="Arial" panose="020B0604020202020204" pitchFamily="34" charset="0"/>
              </a:rPr>
              <a:t>Racks</a:t>
            </a:r>
            <a:r>
              <a:rPr lang="pl-PL" kern="0" dirty="0">
                <a:solidFill>
                  <a:schemeClr val="bg1"/>
                </a:solidFill>
                <a:cs typeface="Arial" panose="020B0604020202020204" pitchFamily="34" charset="0"/>
              </a:rPr>
              <a:t> and </a:t>
            </a:r>
            <a:r>
              <a:rPr lang="pl-PL" kern="0" dirty="0" err="1">
                <a:solidFill>
                  <a:schemeClr val="bg1"/>
                </a:solidFill>
                <a:cs typeface="Arial" panose="020B0604020202020204" pitchFamily="34" charset="0"/>
              </a:rPr>
              <a:t>cabinets</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Size and form factor</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502240"/>
            <a:ext cx="5974703" cy="2256323"/>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When selecting data center cabinets, it's important to consider factors such as equipment density, power requirements, cooling needs, cable management, and future scalability. </a:t>
            </a:r>
            <a:endParaRPr lang="pl-PL" sz="1800" b="1" kern="0" dirty="0">
              <a:effectLst/>
              <a:latin typeface="inherit"/>
              <a:ea typeface="Times New Roman" panose="02020603050405020304" pitchFamily="18" charset="0"/>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latin typeface="inherit"/>
                <a:ea typeface="Times New Roman" panose="02020603050405020304" pitchFamily="18" charset="0"/>
                <a:cs typeface="Courier New" panose="02070309020205020404" pitchFamily="49" charset="0"/>
              </a:rPr>
              <a:t>Proper planning and design of cabinets are crucial to ensure efficient and reliable operation of the data center infrastructure.</a:t>
            </a:r>
            <a:endParaRPr lang="pl-PL"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Mounting options</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Cooling and ventilation</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management</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Security</a:t>
            </a:r>
            <a:endParaRPr lang="pl-PL" sz="1500" dirty="0">
              <a:latin typeface="+mn-lt"/>
            </a:endParaRPr>
          </a:p>
        </p:txBody>
      </p:sp>
      <p:sp>
        <p:nvSpPr>
          <p:cNvPr id="2" name="Content Placeholder 3">
            <a:extLst>
              <a:ext uri="{FF2B5EF4-FFF2-40B4-BE49-F238E27FC236}">
                <a16:creationId xmlns:a16="http://schemas.microsoft.com/office/drawing/2014/main" id="{8B778731-D9E4-61C7-68D9-140CA2F04672}"/>
              </a:ext>
            </a:extLst>
          </p:cNvPr>
          <p:cNvSpPr txBox="1">
            <a:spLocks/>
          </p:cNvSpPr>
          <p:nvPr/>
        </p:nvSpPr>
        <p:spPr>
          <a:xfrm>
            <a:off x="472749" y="38443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Power distribution</a:t>
            </a:r>
            <a:endParaRPr lang="pl-PL" sz="1500" dirty="0">
              <a:latin typeface="+mn-lt"/>
            </a:endParaRPr>
          </a:p>
        </p:txBody>
      </p:sp>
      <p:sp>
        <p:nvSpPr>
          <p:cNvPr id="9" name="Content Placeholder 3">
            <a:extLst>
              <a:ext uri="{FF2B5EF4-FFF2-40B4-BE49-F238E27FC236}">
                <a16:creationId xmlns:a16="http://schemas.microsoft.com/office/drawing/2014/main" id="{DEF990FC-8A02-DC2B-9CDF-A40A67BDFD8D}"/>
              </a:ext>
            </a:extLst>
          </p:cNvPr>
          <p:cNvSpPr txBox="1">
            <a:spLocks/>
          </p:cNvSpPr>
          <p:nvPr/>
        </p:nvSpPr>
        <p:spPr>
          <a:xfrm>
            <a:off x="472749" y="4173081"/>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Modular and scalable design</a:t>
            </a:r>
            <a:endParaRPr lang="pl-PL" sz="1500" dirty="0">
              <a:latin typeface="+mn-lt"/>
            </a:endParaRPr>
          </a:p>
        </p:txBody>
      </p:sp>
      <p:sp>
        <p:nvSpPr>
          <p:cNvPr id="12" name="Content Placeholder 3">
            <a:extLst>
              <a:ext uri="{FF2B5EF4-FFF2-40B4-BE49-F238E27FC236}">
                <a16:creationId xmlns:a16="http://schemas.microsoft.com/office/drawing/2014/main" id="{7DC3E559-3E7B-4797-444F-174CC5E3ADD8}"/>
              </a:ext>
            </a:extLst>
          </p:cNvPr>
          <p:cNvSpPr txBox="1">
            <a:spLocks/>
          </p:cNvSpPr>
          <p:nvPr/>
        </p:nvSpPr>
        <p:spPr>
          <a:xfrm>
            <a:off x="457196" y="449082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entry points</a:t>
            </a:r>
            <a:endParaRPr lang="pl-PL" sz="1500" dirty="0">
              <a:latin typeface="+mn-lt"/>
            </a:endParaRPr>
          </a:p>
        </p:txBody>
      </p:sp>
      <p:sp>
        <p:nvSpPr>
          <p:cNvPr id="14" name="Content Placeholder 3">
            <a:extLst>
              <a:ext uri="{FF2B5EF4-FFF2-40B4-BE49-F238E27FC236}">
                <a16:creationId xmlns:a16="http://schemas.microsoft.com/office/drawing/2014/main" id="{CB1943C8-6B5F-CF4D-2CB9-8D399B02AD70}"/>
              </a:ext>
            </a:extLst>
          </p:cNvPr>
          <p:cNvSpPr txBox="1">
            <a:spLocks/>
          </p:cNvSpPr>
          <p:nvPr/>
        </p:nvSpPr>
        <p:spPr>
          <a:xfrm>
            <a:off x="472749" y="4807353"/>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Rack accessories</a:t>
            </a:r>
            <a:endParaRPr lang="pl-PL" sz="1500" dirty="0">
              <a:latin typeface="+mn-lt"/>
            </a:endParaRPr>
          </a:p>
        </p:txBody>
      </p:sp>
      <p:pic>
        <p:nvPicPr>
          <p:cNvPr id="16" name="Obraz 15">
            <a:extLst>
              <a:ext uri="{FF2B5EF4-FFF2-40B4-BE49-F238E27FC236}">
                <a16:creationId xmlns:a16="http://schemas.microsoft.com/office/drawing/2014/main" id="{1067A6EF-F2C2-C970-B1F8-F87C3A8FCB90}"/>
              </a:ext>
            </a:extLst>
          </p:cNvPr>
          <p:cNvPicPr>
            <a:picLocks noChangeAspect="1"/>
          </p:cNvPicPr>
          <p:nvPr/>
        </p:nvPicPr>
        <p:blipFill>
          <a:blip r:embed="rId4"/>
          <a:stretch>
            <a:fillRect/>
          </a:stretch>
        </p:blipFill>
        <p:spPr>
          <a:xfrm>
            <a:off x="3629426" y="2556809"/>
            <a:ext cx="2097216" cy="4031415"/>
          </a:xfrm>
          <a:prstGeom prst="rect">
            <a:avLst/>
          </a:prstGeom>
        </p:spPr>
      </p:pic>
    </p:spTree>
    <p:extLst>
      <p:ext uri="{BB962C8B-B14F-4D97-AF65-F5344CB8AC3E}">
        <p14:creationId xmlns:p14="http://schemas.microsoft.com/office/powerpoint/2010/main" val="38298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P spid="9"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23</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3"/>
          <a:stretch>
            <a:fillRect/>
          </a:stretch>
        </p:blipFill>
        <p:spPr>
          <a:xfrm>
            <a:off x="9328"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pl-PL" kern="0" dirty="0" err="1">
                <a:solidFill>
                  <a:schemeClr val="bg1"/>
                </a:solidFill>
                <a:effectLst/>
                <a:ea typeface="Times New Roman" panose="02020603050405020304" pitchFamily="18" charset="0"/>
                <a:cs typeface="Arial" panose="020B0604020202020204" pitchFamily="34" charset="0"/>
              </a:rPr>
              <a:t>Vrm</a:t>
            </a:r>
            <a:r>
              <a:rPr lang="pl-PL" kern="0" dirty="0">
                <a:solidFill>
                  <a:schemeClr val="bg1"/>
                </a:solidFill>
                <a:effectLst/>
                <a:ea typeface="Times New Roman" panose="02020603050405020304" pitchFamily="18" charset="0"/>
                <a:cs typeface="Arial" panose="020B0604020202020204" pitchFamily="34" charset="0"/>
              </a:rPr>
              <a:t> - </a:t>
            </a:r>
            <a:r>
              <a:rPr lang="en-US" kern="0" dirty="0">
                <a:solidFill>
                  <a:schemeClr val="bg1"/>
                </a:solidFill>
                <a:effectLst/>
                <a:ea typeface="Times New Roman" panose="02020603050405020304" pitchFamily="18" charset="0"/>
                <a:cs typeface="Arial" panose="020B0604020202020204" pitchFamily="34" charset="0"/>
              </a:rPr>
              <a:t>Vertical cable organizers</a:t>
            </a:r>
            <a:endParaRPr lang="en-US" dirty="0">
              <a:solidFill>
                <a:schemeClr val="bg1"/>
              </a:solidFill>
              <a:cs typeface="Arial" panose="020B0604020202020204" pitchFamily="34" charset="0"/>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5632579" cy="282807"/>
          </a:xfrm>
        </p:spPr>
        <p:txBody>
          <a:bodyPr/>
          <a:lstStyle/>
          <a:p>
            <a:pPr algn="l"/>
            <a:r>
              <a:rPr lang="en-US" sz="1800" kern="0" dirty="0">
                <a:effectLst/>
                <a:latin typeface="inherit"/>
                <a:ea typeface="Times New Roman" panose="02020603050405020304" pitchFamily="18" charset="0"/>
                <a:cs typeface="Courier New" panose="02070309020205020404" pitchFamily="49" charset="0"/>
              </a:rPr>
              <a:t>Cable Organization</a:t>
            </a:r>
            <a:endParaRPr lang="pl-PL" sz="1500" dirty="0">
              <a:effectLst/>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6089778" y="3138345"/>
            <a:ext cx="5974703" cy="3145413"/>
          </a:xfrm>
          <a:prstGeom prst="rect">
            <a:avLst/>
          </a:prstGeom>
          <a:noFill/>
        </p:spPr>
        <p:txBody>
          <a:bodyPr wrap="square" rtlCol="0">
            <a:spAutoFit/>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When implementing vertical cable management, it's important to consider factors such as the quantity and types of cables, the layout of the rack or cabinet, and the specific needs of the network infrastructure. Utilizing cable management accessories such as vertical cable managers, cable rings, or cable trays can help achieve an efficient and effective vertical cable management system. </a:t>
            </a:r>
            <a:endParaRPr lang="pl-PL" sz="1800" b="1" kern="0" dirty="0">
              <a:effectLst/>
              <a:ea typeface="Times New Roman" panose="02020603050405020304" pitchFamily="18" charset="0"/>
              <a:cs typeface="Courier New" panose="02070309020205020404" pitchFamily="49"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800" b="1" kern="0" dirty="0">
                <a:effectLst/>
                <a:ea typeface="Times New Roman" panose="02020603050405020304" pitchFamily="18" charset="0"/>
                <a:cs typeface="Courier New" panose="02070309020205020404" pitchFamily="49" charset="0"/>
              </a:rPr>
              <a:t>Consulting with cabling professionals or data center experts can provide valuable insights and guidance for implementing vertical cable management in your specific environment.</a:t>
            </a:r>
            <a:endParaRPr lang="pl-PL" sz="1800" b="1" kern="100" dirty="0">
              <a:effectLst/>
              <a:ea typeface="Calibri" panose="020F0502020204030204" pitchFamily="34" charset="0"/>
              <a:cs typeface="Arial" panose="020B0604020202020204" pitchFamily="34" charset="0"/>
            </a:endParaRPr>
          </a:p>
        </p:txBody>
      </p:sp>
      <p:sp>
        <p:nvSpPr>
          <p:cNvPr id="3" name="Content Placeholder 3">
            <a:extLst>
              <a:ext uri="{FF2B5EF4-FFF2-40B4-BE49-F238E27FC236}">
                <a16:creationId xmlns:a16="http://schemas.microsoft.com/office/drawing/2014/main" id="{EBED5EDD-96A1-3058-1814-73B55FC0121E}"/>
              </a:ext>
            </a:extLst>
          </p:cNvPr>
          <p:cNvSpPr txBox="1">
            <a:spLocks/>
          </p:cNvSpPr>
          <p:nvPr/>
        </p:nvSpPr>
        <p:spPr>
          <a:xfrm>
            <a:off x="457199" y="2556809"/>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Improved Airflow</a:t>
            </a:r>
            <a:endParaRPr lang="pl-PL" sz="1500" dirty="0">
              <a:latin typeface="+mn-lt"/>
            </a:endParaRPr>
          </a:p>
        </p:txBody>
      </p:sp>
      <p:sp>
        <p:nvSpPr>
          <p:cNvPr id="4" name="Content Placeholder 3">
            <a:extLst>
              <a:ext uri="{FF2B5EF4-FFF2-40B4-BE49-F238E27FC236}">
                <a16:creationId xmlns:a16="http://schemas.microsoft.com/office/drawing/2014/main" id="{099889F2-904C-C375-1E0A-E2147F6DB1C8}"/>
              </a:ext>
            </a:extLst>
          </p:cNvPr>
          <p:cNvSpPr txBox="1">
            <a:spLocks/>
          </p:cNvSpPr>
          <p:nvPr/>
        </p:nvSpPr>
        <p:spPr>
          <a:xfrm>
            <a:off x="457200" y="286953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Easy Access and Maintenance</a:t>
            </a:r>
            <a:endParaRPr lang="pl-PL" sz="1500" dirty="0">
              <a:latin typeface="+mn-lt"/>
            </a:endParaRPr>
          </a:p>
        </p:txBody>
      </p:sp>
      <p:sp>
        <p:nvSpPr>
          <p:cNvPr id="5" name="Content Placeholder 3">
            <a:extLst>
              <a:ext uri="{FF2B5EF4-FFF2-40B4-BE49-F238E27FC236}">
                <a16:creationId xmlns:a16="http://schemas.microsoft.com/office/drawing/2014/main" id="{9918DD7C-1275-1CDD-C731-0900C4138887}"/>
              </a:ext>
            </a:extLst>
          </p:cNvPr>
          <p:cNvSpPr txBox="1">
            <a:spLocks/>
          </p:cNvSpPr>
          <p:nvPr/>
        </p:nvSpPr>
        <p:spPr>
          <a:xfrm>
            <a:off x="457198" y="319784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Aesthetics and Safety</a:t>
            </a:r>
            <a:endParaRPr lang="pl-PL" sz="1500" dirty="0">
              <a:latin typeface="+mn-lt"/>
            </a:endParaRPr>
          </a:p>
        </p:txBody>
      </p:sp>
      <p:sp>
        <p:nvSpPr>
          <p:cNvPr id="7" name="Content Placeholder 3">
            <a:extLst>
              <a:ext uri="{FF2B5EF4-FFF2-40B4-BE49-F238E27FC236}">
                <a16:creationId xmlns:a16="http://schemas.microsoft.com/office/drawing/2014/main" id="{5B1CB5BC-ADAF-C407-0E85-1583C5BE88DD}"/>
              </a:ext>
            </a:extLst>
          </p:cNvPr>
          <p:cNvSpPr txBox="1">
            <a:spLocks/>
          </p:cNvSpPr>
          <p:nvPr/>
        </p:nvSpPr>
        <p:spPr>
          <a:xfrm>
            <a:off x="457197" y="352615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Flexibility</a:t>
            </a:r>
            <a:endParaRPr lang="pl-PL" sz="1500" dirty="0">
              <a:latin typeface="+mn-lt"/>
            </a:endParaRPr>
          </a:p>
        </p:txBody>
      </p:sp>
      <p:sp>
        <p:nvSpPr>
          <p:cNvPr id="2" name="Content Placeholder 3">
            <a:extLst>
              <a:ext uri="{FF2B5EF4-FFF2-40B4-BE49-F238E27FC236}">
                <a16:creationId xmlns:a16="http://schemas.microsoft.com/office/drawing/2014/main" id="{A3A079F8-965E-3799-098E-4163153E0729}"/>
              </a:ext>
            </a:extLst>
          </p:cNvPr>
          <p:cNvSpPr txBox="1">
            <a:spLocks/>
          </p:cNvSpPr>
          <p:nvPr/>
        </p:nvSpPr>
        <p:spPr>
          <a:xfrm>
            <a:off x="457196" y="3854464"/>
            <a:ext cx="5632579" cy="282807"/>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Protection</a:t>
            </a:r>
            <a:endParaRPr lang="pl-PL" sz="1500" dirty="0">
              <a:latin typeface="+mn-lt"/>
            </a:endParaRPr>
          </a:p>
        </p:txBody>
      </p:sp>
      <p:pic>
        <p:nvPicPr>
          <p:cNvPr id="8" name="Obraz 7">
            <a:extLst>
              <a:ext uri="{FF2B5EF4-FFF2-40B4-BE49-F238E27FC236}">
                <a16:creationId xmlns:a16="http://schemas.microsoft.com/office/drawing/2014/main" id="{00000000-0008-0000-0800-000006000000}"/>
              </a:ext>
            </a:extLst>
          </p:cNvPr>
          <p:cNvPicPr>
            <a:picLocks noChangeAspect="1"/>
          </p:cNvPicPr>
          <p:nvPr/>
        </p:nvPicPr>
        <p:blipFill>
          <a:blip r:embed="rId4"/>
          <a:stretch>
            <a:fillRect/>
          </a:stretch>
        </p:blipFill>
        <p:spPr>
          <a:xfrm>
            <a:off x="4889445" y="2250233"/>
            <a:ext cx="800221" cy="4448708"/>
          </a:xfrm>
          <a:prstGeom prst="rect">
            <a:avLst/>
          </a:prstGeom>
        </p:spPr>
      </p:pic>
      <p:pic>
        <p:nvPicPr>
          <p:cNvPr id="14" name="Obraz 13">
            <a:extLst>
              <a:ext uri="{FF2B5EF4-FFF2-40B4-BE49-F238E27FC236}">
                <a16:creationId xmlns:a16="http://schemas.microsoft.com/office/drawing/2014/main" id="{5D2FE3F9-966F-20CB-40A0-4B3D923023A2}"/>
              </a:ext>
            </a:extLst>
          </p:cNvPr>
          <p:cNvPicPr>
            <a:picLocks noChangeAspect="1"/>
          </p:cNvPicPr>
          <p:nvPr/>
        </p:nvPicPr>
        <p:blipFill>
          <a:blip r:embed="rId5"/>
          <a:stretch>
            <a:fillRect/>
          </a:stretch>
        </p:blipFill>
        <p:spPr>
          <a:xfrm>
            <a:off x="2196526" y="3428999"/>
            <a:ext cx="2600192" cy="3224793"/>
          </a:xfrm>
          <a:prstGeom prst="rect">
            <a:avLst/>
          </a:prstGeom>
        </p:spPr>
      </p:pic>
    </p:spTree>
    <p:extLst>
      <p:ext uri="{BB962C8B-B14F-4D97-AF65-F5344CB8AC3E}">
        <p14:creationId xmlns:p14="http://schemas.microsoft.com/office/powerpoint/2010/main" val="17374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 grpId="0"/>
      <p:bldP spid="4" grpId="0"/>
      <p:bldP spid="5" grpId="0"/>
      <p:bldP spid="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5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C1A2B-0B66-A244-BB0F-0DDC1F8B9145}"/>
              </a:ext>
            </a:extLst>
          </p:cNvPr>
          <p:cNvSpPr>
            <a:spLocks noGrp="1"/>
          </p:cNvSpPr>
          <p:nvPr>
            <p:ph type="body" sz="quarter" idx="10"/>
          </p:nvPr>
        </p:nvSpPr>
        <p:spPr>
          <a:xfrm>
            <a:off x="457200" y="3555252"/>
            <a:ext cx="6344816" cy="736600"/>
          </a:xfrm>
        </p:spPr>
        <p:txBody>
          <a:bodyPr>
            <a:normAutofit/>
          </a:bodyPr>
          <a:lstStyle/>
          <a:p>
            <a:r>
              <a:rPr lang="pl-PL" sz="2400" dirty="0" err="1">
                <a:effectLst/>
                <a:latin typeface="Calibri" panose="020F0502020204030204" pitchFamily="34" charset="0"/>
                <a:ea typeface="Times New Roman" panose="02020603050405020304" pitchFamily="18" charset="0"/>
              </a:rPr>
              <a:t>Cabling</a:t>
            </a:r>
            <a:r>
              <a:rPr lang="pl-PL" sz="2400" dirty="0">
                <a:effectLst/>
                <a:latin typeface="Calibri" panose="020F0502020204030204" pitchFamily="34" charset="0"/>
                <a:ea typeface="Times New Roman" panose="02020603050405020304" pitchFamily="18" charset="0"/>
              </a:rPr>
              <a:t> </a:t>
            </a:r>
            <a:r>
              <a:rPr lang="en-US" sz="2400" dirty="0">
                <a:effectLst/>
                <a:latin typeface="Calibri" panose="020F0502020204030204" pitchFamily="34" charset="0"/>
                <a:ea typeface="Times New Roman" panose="02020603050405020304" pitchFamily="18" charset="0"/>
              </a:rPr>
              <a:t>designing</a:t>
            </a:r>
            <a:r>
              <a:rPr lang="pl-PL" sz="2400" dirty="0">
                <a:effectLst/>
                <a:latin typeface="Calibri" panose="020F0502020204030204" pitchFamily="34" charset="0"/>
                <a:ea typeface="Times New Roman" panose="02020603050405020304" pitchFamily="18" charset="0"/>
              </a:rPr>
              <a:t> for data </a:t>
            </a:r>
            <a:r>
              <a:rPr lang="pl-PL" sz="2400" dirty="0" err="1">
                <a:effectLst/>
                <a:latin typeface="Calibri" panose="020F0502020204030204" pitchFamily="34" charset="0"/>
                <a:ea typeface="Times New Roman" panose="02020603050405020304" pitchFamily="18" charset="0"/>
              </a:rPr>
              <a:t>center</a:t>
            </a:r>
            <a:endParaRPr lang="en-US" sz="3200" dirty="0"/>
          </a:p>
        </p:txBody>
      </p:sp>
      <p:grpSp>
        <p:nvGrpSpPr>
          <p:cNvPr id="3" name="Grupa 2">
            <a:extLst>
              <a:ext uri="{FF2B5EF4-FFF2-40B4-BE49-F238E27FC236}">
                <a16:creationId xmlns:a16="http://schemas.microsoft.com/office/drawing/2014/main" id="{C4296643-E590-B120-C3F1-6253BC8EF982}"/>
              </a:ext>
            </a:extLst>
          </p:cNvPr>
          <p:cNvGrpSpPr/>
          <p:nvPr/>
        </p:nvGrpSpPr>
        <p:grpSpPr>
          <a:xfrm>
            <a:off x="587773" y="5627654"/>
            <a:ext cx="991986" cy="1045914"/>
            <a:chOff x="587773" y="5627654"/>
            <a:chExt cx="991986" cy="1045914"/>
          </a:xfrm>
        </p:grpSpPr>
        <p:sp>
          <p:nvSpPr>
            <p:cNvPr id="4" name="Rectangle 46">
              <a:extLst>
                <a:ext uri="{FF2B5EF4-FFF2-40B4-BE49-F238E27FC236}">
                  <a16:creationId xmlns:a16="http://schemas.microsoft.com/office/drawing/2014/main" id="{676BFBFA-17C6-8E9E-0674-5EA6E7662005}"/>
                </a:ext>
              </a:extLst>
            </p:cNvPr>
            <p:cNvSpPr/>
            <p:nvPr/>
          </p:nvSpPr>
          <p:spPr>
            <a:xfrm rot="9339768">
              <a:off x="1013572" y="6180169"/>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7">
              <a:extLst>
                <a:ext uri="{FF2B5EF4-FFF2-40B4-BE49-F238E27FC236}">
                  <a16:creationId xmlns:a16="http://schemas.microsoft.com/office/drawing/2014/main" id="{8E6C88C1-693F-699E-8732-A050EF70DFFF}"/>
                </a:ext>
              </a:extLst>
            </p:cNvPr>
            <p:cNvSpPr/>
            <p:nvPr/>
          </p:nvSpPr>
          <p:spPr>
            <a:xfrm rot="8287941">
              <a:off x="1099297" y="6123018"/>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3">
              <a:extLst>
                <a:ext uri="{FF2B5EF4-FFF2-40B4-BE49-F238E27FC236}">
                  <a16:creationId xmlns:a16="http://schemas.microsoft.com/office/drawing/2014/main" id="{FB1215A7-9FE2-BBF3-38D4-C2B14BD2E382}"/>
                </a:ext>
              </a:extLst>
            </p:cNvPr>
            <p:cNvSpPr/>
            <p:nvPr/>
          </p:nvSpPr>
          <p:spPr>
            <a:xfrm rot="7217693">
              <a:off x="1168352" y="6051581"/>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5">
              <a:extLst>
                <a:ext uri="{FF2B5EF4-FFF2-40B4-BE49-F238E27FC236}">
                  <a16:creationId xmlns:a16="http://schemas.microsoft.com/office/drawing/2014/main" id="{7B18B188-4D1C-7730-4380-884EE88FBB13}"/>
                </a:ext>
              </a:extLst>
            </p:cNvPr>
            <p:cNvSpPr/>
            <p:nvPr/>
          </p:nvSpPr>
          <p:spPr>
            <a:xfrm rot="6600997">
              <a:off x="1223121" y="5939662"/>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1">
              <a:extLst>
                <a:ext uri="{FF2B5EF4-FFF2-40B4-BE49-F238E27FC236}">
                  <a16:creationId xmlns:a16="http://schemas.microsoft.com/office/drawing/2014/main" id="{681F3E1C-20EA-78E1-91AB-6B8484A1EBC9}"/>
                </a:ext>
              </a:extLst>
            </p:cNvPr>
            <p:cNvSpPr/>
            <p:nvPr/>
          </p:nvSpPr>
          <p:spPr>
            <a:xfrm rot="3503808">
              <a:off x="858791" y="6120637"/>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4">
              <a:extLst>
                <a:ext uri="{FF2B5EF4-FFF2-40B4-BE49-F238E27FC236}">
                  <a16:creationId xmlns:a16="http://schemas.microsoft.com/office/drawing/2014/main" id="{FA0F88F2-9644-6FB6-65DB-8C54FE041A79}"/>
                </a:ext>
              </a:extLst>
            </p:cNvPr>
            <p:cNvSpPr/>
            <p:nvPr/>
          </p:nvSpPr>
          <p:spPr>
            <a:xfrm rot="1675049">
              <a:off x="889747" y="6156355"/>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5">
              <a:extLst>
                <a:ext uri="{FF2B5EF4-FFF2-40B4-BE49-F238E27FC236}">
                  <a16:creationId xmlns:a16="http://schemas.microsoft.com/office/drawing/2014/main" id="{8B4B25E8-3B46-97E9-E741-8A48D480C8AA}"/>
                </a:ext>
              </a:extLst>
            </p:cNvPr>
            <p:cNvSpPr/>
            <p:nvPr/>
          </p:nvSpPr>
          <p:spPr>
            <a:xfrm rot="207629">
              <a:off x="959378" y="6187330"/>
              <a:ext cx="164760" cy="45128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D94A6CCF-0797-4D4B-D941-B04D33EDAF6C}"/>
                </a:ext>
              </a:extLst>
            </p:cNvPr>
            <p:cNvGrpSpPr/>
            <p:nvPr/>
          </p:nvGrpSpPr>
          <p:grpSpPr>
            <a:xfrm>
              <a:off x="1054122" y="5734089"/>
              <a:ext cx="489001" cy="664278"/>
              <a:chOff x="818304" y="4896136"/>
              <a:chExt cx="489001" cy="664278"/>
            </a:xfrm>
          </p:grpSpPr>
          <p:sp>
            <p:nvSpPr>
              <p:cNvPr id="26" name="Rectangle 39">
                <a:extLst>
                  <a:ext uri="{FF2B5EF4-FFF2-40B4-BE49-F238E27FC236}">
                    <a16:creationId xmlns:a16="http://schemas.microsoft.com/office/drawing/2014/main" id="{7185F2D6-1563-3BB0-DD01-C6435D98E7B7}"/>
                  </a:ext>
                </a:extLst>
              </p:cNvPr>
              <p:cNvSpPr/>
              <p:nvPr/>
            </p:nvSpPr>
            <p:spPr>
              <a:xfrm rot="5400000">
                <a:off x="980425" y="4997255"/>
                <a:ext cx="164760" cy="4890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0">
                <a:extLst>
                  <a:ext uri="{FF2B5EF4-FFF2-40B4-BE49-F238E27FC236}">
                    <a16:creationId xmlns:a16="http://schemas.microsoft.com/office/drawing/2014/main" id="{139DA9BD-8188-01B2-E516-7E87E5D4BC4A}"/>
                  </a:ext>
                </a:extLst>
              </p:cNvPr>
              <p:cNvSpPr/>
              <p:nvPr/>
            </p:nvSpPr>
            <p:spPr>
              <a:xfrm rot="2291502">
                <a:off x="1014243" y="5087652"/>
                <a:ext cx="164760" cy="4727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8">
                <a:extLst>
                  <a:ext uri="{FF2B5EF4-FFF2-40B4-BE49-F238E27FC236}">
                    <a16:creationId xmlns:a16="http://schemas.microsoft.com/office/drawing/2014/main" id="{06CCFD94-EDA4-B66C-C1CF-46F8FFEB334C}"/>
                  </a:ext>
                </a:extLst>
              </p:cNvPr>
              <p:cNvSpPr/>
              <p:nvPr/>
            </p:nvSpPr>
            <p:spPr>
              <a:xfrm rot="2291502">
                <a:off x="947780" y="4986261"/>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49">
                <a:extLst>
                  <a:ext uri="{FF2B5EF4-FFF2-40B4-BE49-F238E27FC236}">
                    <a16:creationId xmlns:a16="http://schemas.microsoft.com/office/drawing/2014/main" id="{1DC62596-F3F5-D091-0BC2-F4EDAE25FCC4}"/>
                  </a:ext>
                </a:extLst>
              </p:cNvPr>
              <p:cNvSpPr/>
              <p:nvPr/>
            </p:nvSpPr>
            <p:spPr>
              <a:xfrm>
                <a:off x="850330" y="4909429"/>
                <a:ext cx="189606"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0">
                <a:extLst>
                  <a:ext uri="{FF2B5EF4-FFF2-40B4-BE49-F238E27FC236}">
                    <a16:creationId xmlns:a16="http://schemas.microsoft.com/office/drawing/2014/main" id="{5F0D1389-4999-71A3-D476-0141CD0F8904}"/>
                  </a:ext>
                </a:extLst>
              </p:cNvPr>
              <p:cNvSpPr/>
              <p:nvPr/>
            </p:nvSpPr>
            <p:spPr>
              <a:xfrm rot="2291502">
                <a:off x="818856" y="4896136"/>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1">
              <a:extLst>
                <a:ext uri="{FF2B5EF4-FFF2-40B4-BE49-F238E27FC236}">
                  <a16:creationId xmlns:a16="http://schemas.microsoft.com/office/drawing/2014/main" id="{A4FA907B-A6BB-AFAD-F548-4459397713AC}"/>
                </a:ext>
              </a:extLst>
            </p:cNvPr>
            <p:cNvGrpSpPr/>
            <p:nvPr/>
          </p:nvGrpSpPr>
          <p:grpSpPr>
            <a:xfrm>
              <a:off x="587773" y="5638570"/>
              <a:ext cx="991986" cy="1034998"/>
              <a:chOff x="9423094" y="982629"/>
              <a:chExt cx="1597602" cy="1666875"/>
            </a:xfrm>
          </p:grpSpPr>
          <p:cxnSp>
            <p:nvCxnSpPr>
              <p:cNvPr id="24" name="Straight Connector 52">
                <a:extLst>
                  <a:ext uri="{FF2B5EF4-FFF2-40B4-BE49-F238E27FC236}">
                    <a16:creationId xmlns:a16="http://schemas.microsoft.com/office/drawing/2014/main" id="{6E4171B0-A2B1-D390-BC03-A89564FC32BB}"/>
                  </a:ext>
                </a:extLst>
              </p:cNvPr>
              <p:cNvCxnSpPr>
                <a:cxnSpLocks/>
              </p:cNvCxnSpPr>
              <p:nvPr/>
            </p:nvCxnSpPr>
            <p:spPr>
              <a:xfrm>
                <a:off x="10221895" y="982629"/>
                <a:ext cx="0" cy="166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170AE67F-7371-B28B-40F5-DD8AC2796C19}"/>
                  </a:ext>
                </a:extLst>
              </p:cNvPr>
              <p:cNvCxnSpPr>
                <a:cxnSpLocks/>
              </p:cNvCxnSpPr>
              <p:nvPr/>
            </p:nvCxnSpPr>
            <p:spPr>
              <a:xfrm flipH="1">
                <a:off x="9423094" y="1839074"/>
                <a:ext cx="15976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54">
              <a:extLst>
                <a:ext uri="{FF2B5EF4-FFF2-40B4-BE49-F238E27FC236}">
                  <a16:creationId xmlns:a16="http://schemas.microsoft.com/office/drawing/2014/main" id="{C632376E-F212-8C09-BB62-61F197AFE806}"/>
                </a:ext>
              </a:extLst>
            </p:cNvPr>
            <p:cNvGrpSpPr/>
            <p:nvPr/>
          </p:nvGrpSpPr>
          <p:grpSpPr>
            <a:xfrm>
              <a:off x="687185" y="5771133"/>
              <a:ext cx="795056" cy="802483"/>
              <a:chOff x="9691943" y="1290570"/>
              <a:chExt cx="1058220" cy="1068105"/>
            </a:xfrm>
          </p:grpSpPr>
          <p:cxnSp>
            <p:nvCxnSpPr>
              <p:cNvPr id="22" name="Straight Connector 55">
                <a:extLst>
                  <a:ext uri="{FF2B5EF4-FFF2-40B4-BE49-F238E27FC236}">
                    <a16:creationId xmlns:a16="http://schemas.microsoft.com/office/drawing/2014/main" id="{D853195A-2150-0795-DF8D-1B2D8C9CD46D}"/>
                  </a:ext>
                </a:extLst>
              </p:cNvPr>
              <p:cNvCxnSpPr>
                <a:cxnSpLocks/>
              </p:cNvCxnSpPr>
              <p:nvPr/>
            </p:nvCxnSpPr>
            <p:spPr>
              <a:xfrm flipH="1">
                <a:off x="9922939" y="1290570"/>
                <a:ext cx="577702" cy="10681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56">
                <a:extLst>
                  <a:ext uri="{FF2B5EF4-FFF2-40B4-BE49-F238E27FC236}">
                    <a16:creationId xmlns:a16="http://schemas.microsoft.com/office/drawing/2014/main" id="{DD1A70BC-1FE3-AD32-D367-A5457716D775}"/>
                  </a:ext>
                </a:extLst>
              </p:cNvPr>
              <p:cNvCxnSpPr>
                <a:cxnSpLocks/>
              </p:cNvCxnSpPr>
              <p:nvPr/>
            </p:nvCxnSpPr>
            <p:spPr>
              <a:xfrm flipH="1" flipV="1">
                <a:off x="9691943" y="1520632"/>
                <a:ext cx="1058220" cy="5662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57">
              <a:extLst>
                <a:ext uri="{FF2B5EF4-FFF2-40B4-BE49-F238E27FC236}">
                  <a16:creationId xmlns:a16="http://schemas.microsoft.com/office/drawing/2014/main" id="{E15D2AED-73BF-9E77-8FEB-39308857F6E5}"/>
                </a:ext>
              </a:extLst>
            </p:cNvPr>
            <p:cNvGrpSpPr/>
            <p:nvPr/>
          </p:nvGrpSpPr>
          <p:grpSpPr>
            <a:xfrm>
              <a:off x="687186" y="5771134"/>
              <a:ext cx="761720" cy="785813"/>
              <a:chOff x="9700604" y="1290569"/>
              <a:chExt cx="1013850" cy="1045918"/>
            </a:xfrm>
          </p:grpSpPr>
          <p:cxnSp>
            <p:nvCxnSpPr>
              <p:cNvPr id="20" name="Straight Connector 58">
                <a:extLst>
                  <a:ext uri="{FF2B5EF4-FFF2-40B4-BE49-F238E27FC236}">
                    <a16:creationId xmlns:a16="http://schemas.microsoft.com/office/drawing/2014/main" id="{A9E3D584-7D8B-9F3B-7FA3-0E91F25205F6}"/>
                  </a:ext>
                </a:extLst>
              </p:cNvPr>
              <p:cNvCxnSpPr>
                <a:cxnSpLocks/>
              </p:cNvCxnSpPr>
              <p:nvPr/>
            </p:nvCxnSpPr>
            <p:spPr>
              <a:xfrm flipH="1">
                <a:off x="9700604" y="1520630"/>
                <a:ext cx="1013850" cy="6052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B3981CDE-82EC-D207-DDF3-ACFEDCA003F4}"/>
                  </a:ext>
                </a:extLst>
              </p:cNvPr>
              <p:cNvCxnSpPr>
                <a:cxnSpLocks/>
              </p:cNvCxnSpPr>
              <p:nvPr/>
            </p:nvCxnSpPr>
            <p:spPr>
              <a:xfrm flipH="1" flipV="1">
                <a:off x="9931602" y="1290569"/>
                <a:ext cx="611478" cy="10459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60">
              <a:extLst>
                <a:ext uri="{FF2B5EF4-FFF2-40B4-BE49-F238E27FC236}">
                  <a16:creationId xmlns:a16="http://schemas.microsoft.com/office/drawing/2014/main" id="{99B74362-BC9D-E680-C3D7-19761192BCA5}"/>
                </a:ext>
              </a:extLst>
            </p:cNvPr>
            <p:cNvGrpSpPr/>
            <p:nvPr/>
          </p:nvGrpSpPr>
          <p:grpSpPr>
            <a:xfrm>
              <a:off x="748217" y="5834847"/>
              <a:ext cx="672990" cy="672990"/>
              <a:chOff x="9852700" y="1461195"/>
              <a:chExt cx="740289" cy="740289"/>
            </a:xfrm>
          </p:grpSpPr>
          <p:sp>
            <p:nvSpPr>
              <p:cNvPr id="18" name="Oval 61">
                <a:extLst>
                  <a:ext uri="{FF2B5EF4-FFF2-40B4-BE49-F238E27FC236}">
                    <a16:creationId xmlns:a16="http://schemas.microsoft.com/office/drawing/2014/main" id="{429CC7F4-90CB-8267-1FFE-8E1944956887}"/>
                  </a:ext>
                </a:extLst>
              </p:cNvPr>
              <p:cNvSpPr/>
              <p:nvPr/>
            </p:nvSpPr>
            <p:spPr>
              <a:xfrm>
                <a:off x="9852700" y="1461195"/>
                <a:ext cx="740289" cy="740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62">
                <a:extLst>
                  <a:ext uri="{FF2B5EF4-FFF2-40B4-BE49-F238E27FC236}">
                    <a16:creationId xmlns:a16="http://schemas.microsoft.com/office/drawing/2014/main" id="{9F4FA510-6AE6-78D1-A050-A8DB3399E441}"/>
                  </a:ext>
                </a:extLst>
              </p:cNvPr>
              <p:cNvCxnSpPr>
                <a:cxnSpLocks/>
                <a:stCxn id="18" idx="6"/>
              </p:cNvCxnSpPr>
              <p:nvPr/>
            </p:nvCxnSpPr>
            <p:spPr>
              <a:xfrm flipH="1">
                <a:off x="10244138" y="1831340"/>
                <a:ext cx="348851"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6" name="Picture 42" descr="A picture containing drawing&#10;&#10;Description automatically generated">
              <a:extLst>
                <a:ext uri="{FF2B5EF4-FFF2-40B4-BE49-F238E27FC236}">
                  <a16:creationId xmlns:a16="http://schemas.microsoft.com/office/drawing/2014/main" id="{B70EA42F-FF0C-445F-211E-BE165133A7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7773" y="5627654"/>
              <a:ext cx="991986" cy="1034998"/>
            </a:xfrm>
            <a:prstGeom prst="rect">
              <a:avLst/>
            </a:prstGeom>
          </p:spPr>
        </p:pic>
        <p:sp>
          <p:nvSpPr>
            <p:cNvPr id="17" name="TextBox 64">
              <a:extLst>
                <a:ext uri="{FF2B5EF4-FFF2-40B4-BE49-F238E27FC236}">
                  <a16:creationId xmlns:a16="http://schemas.microsoft.com/office/drawing/2014/main" id="{0575EA80-78F2-8A88-A030-FFD621E22C6C}"/>
                </a:ext>
              </a:extLst>
            </p:cNvPr>
            <p:cNvSpPr txBox="1"/>
            <p:nvPr/>
          </p:nvSpPr>
          <p:spPr>
            <a:xfrm>
              <a:off x="888926" y="5998278"/>
              <a:ext cx="384432" cy="302668"/>
            </a:xfrm>
            <a:prstGeom prst="rect">
              <a:avLst/>
            </a:prstGeom>
            <a:noFill/>
          </p:spPr>
          <p:txBody>
            <a:bodyPr wrap="none" rtlCol="0">
              <a:noAutofit/>
            </a:bodyPr>
            <a:lstStyle/>
            <a:p>
              <a:pPr algn="ctr"/>
              <a:r>
                <a:rPr lang="pl-PL" sz="1400" b="1" dirty="0">
                  <a:solidFill>
                    <a:schemeClr val="bg1"/>
                  </a:solidFill>
                </a:rPr>
                <a:t>30min</a:t>
              </a:r>
              <a:endParaRPr lang="pl-PL" sz="2000" b="1" dirty="0">
                <a:solidFill>
                  <a:schemeClr val="bg1"/>
                </a:solidFill>
              </a:endParaRPr>
            </a:p>
          </p:txBody>
        </p:sp>
      </p:grpSp>
    </p:spTree>
    <p:extLst>
      <p:ext uri="{BB962C8B-B14F-4D97-AF65-F5344CB8AC3E}">
        <p14:creationId xmlns:p14="http://schemas.microsoft.com/office/powerpoint/2010/main" val="318416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81D-67AD-9044-A799-B41BE88235DC}"/>
              </a:ext>
            </a:extLst>
          </p:cNvPr>
          <p:cNvSpPr>
            <a:spLocks noGrp="1"/>
          </p:cNvSpPr>
          <p:nvPr>
            <p:ph type="title"/>
          </p:nvPr>
        </p:nvSpPr>
        <p:spPr>
          <a:xfrm>
            <a:off x="335673" y="2304660"/>
            <a:ext cx="3853543" cy="2338629"/>
          </a:xfrm>
        </p:spPr>
        <p:txBody>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0" dirty="0">
                <a:effectLst/>
                <a:latin typeface="inherit"/>
                <a:ea typeface="Times New Roman" panose="02020603050405020304" pitchFamily="18" charset="0"/>
                <a:cs typeface="Courier New" panose="02070309020205020404" pitchFamily="49" charset="0"/>
              </a:rPr>
              <a:t>By considering these factors, you can design a cabling infrastructure that meets the specific needs of the data center, ensures high performance, and allows for future growth and flexibility.</a:t>
            </a:r>
            <a:endParaRPr lang="pl-PL"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26</a:t>
            </a:fld>
            <a:endParaRPr lang="en-US" dirty="0"/>
          </a:p>
        </p:txBody>
      </p:sp>
      <p:sp>
        <p:nvSpPr>
          <p:cNvPr id="4" name="Content Placeholder 3">
            <a:extLst>
              <a:ext uri="{FF2B5EF4-FFF2-40B4-BE49-F238E27FC236}">
                <a16:creationId xmlns:a16="http://schemas.microsoft.com/office/drawing/2014/main" id="{C1EE6965-569C-FB45-B632-7EEAB3837175}"/>
              </a:ext>
            </a:extLst>
          </p:cNvPr>
          <p:cNvSpPr>
            <a:spLocks noGrp="1"/>
          </p:cNvSpPr>
          <p:nvPr>
            <p:ph sz="quarter" idx="11"/>
          </p:nvPr>
        </p:nvSpPr>
        <p:spPr>
          <a:xfrm>
            <a:off x="5029200" y="685801"/>
            <a:ext cx="6477000" cy="293913"/>
          </a:xfrm>
        </p:spPr>
        <p:txBody>
          <a:bodyPr/>
          <a:lstStyle/>
          <a:p>
            <a:r>
              <a:rPr lang="en-US" sz="1800" kern="0" dirty="0">
                <a:effectLst/>
                <a:latin typeface="inherit"/>
                <a:ea typeface="Times New Roman" panose="02020603050405020304" pitchFamily="18" charset="0"/>
                <a:cs typeface="Courier New" panose="02070309020205020404" pitchFamily="49" charset="0"/>
              </a:rPr>
              <a:t>Bandwidth requirements</a:t>
            </a:r>
            <a:endParaRPr lang="pl-PL" sz="1800" kern="0" dirty="0">
              <a:effectLst/>
              <a:latin typeface="inherit"/>
              <a:ea typeface="Times New Roman" panose="02020603050405020304" pitchFamily="18" charset="0"/>
              <a:cs typeface="Courier New" panose="02070309020205020404" pitchFamily="49" charset="0"/>
            </a:endParaRPr>
          </a:p>
          <a:p>
            <a:pPr marL="0" indent="0">
              <a:buNone/>
            </a:pPr>
            <a:endParaRPr lang="pl-PL" sz="1800" kern="0" dirty="0">
              <a:effectLst/>
              <a:latin typeface="inherit"/>
              <a:ea typeface="Times New Roman" panose="02020603050405020304" pitchFamily="18" charset="0"/>
              <a:cs typeface="Courier New" panose="02070309020205020404" pitchFamily="49" charset="0"/>
            </a:endParaRPr>
          </a:p>
        </p:txBody>
      </p:sp>
      <p:sp>
        <p:nvSpPr>
          <p:cNvPr id="5" name="Content Placeholder 3">
            <a:extLst>
              <a:ext uri="{FF2B5EF4-FFF2-40B4-BE49-F238E27FC236}">
                <a16:creationId xmlns:a16="http://schemas.microsoft.com/office/drawing/2014/main" id="{7C5E2C88-1373-F2CF-9638-5C3C96782052}"/>
              </a:ext>
            </a:extLst>
          </p:cNvPr>
          <p:cNvSpPr txBox="1">
            <a:spLocks/>
          </p:cNvSpPr>
          <p:nvPr/>
        </p:nvSpPr>
        <p:spPr>
          <a:xfrm>
            <a:off x="5029200" y="985157"/>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type</a:t>
            </a:r>
            <a:endParaRPr lang="pl-PL" sz="1800" kern="0" dirty="0">
              <a:latin typeface="inherit"/>
              <a:ea typeface="Times New Roman" panose="02020603050405020304" pitchFamily="18" charset="0"/>
              <a:cs typeface="Courier New" panose="02070309020205020404" pitchFamily="49" charset="0"/>
            </a:endParaRPr>
          </a:p>
        </p:txBody>
      </p:sp>
      <p:sp>
        <p:nvSpPr>
          <p:cNvPr id="6" name="Content Placeholder 3">
            <a:extLst>
              <a:ext uri="{FF2B5EF4-FFF2-40B4-BE49-F238E27FC236}">
                <a16:creationId xmlns:a16="http://schemas.microsoft.com/office/drawing/2014/main" id="{F9B39F14-FAF3-93D7-0D7E-C54278AD80B8}"/>
              </a:ext>
            </a:extLst>
          </p:cNvPr>
          <p:cNvSpPr txBox="1">
            <a:spLocks/>
          </p:cNvSpPr>
          <p:nvPr/>
        </p:nvSpPr>
        <p:spPr>
          <a:xfrm>
            <a:off x="5029200" y="1279070"/>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density</a:t>
            </a:r>
            <a:endParaRPr lang="pl-PL" sz="1800" kern="0" dirty="0">
              <a:latin typeface="inherit"/>
              <a:ea typeface="Times New Roman" panose="02020603050405020304" pitchFamily="18" charset="0"/>
              <a:cs typeface="Courier New" panose="02070309020205020404" pitchFamily="49" charset="0"/>
            </a:endParaRPr>
          </a:p>
        </p:txBody>
      </p:sp>
      <p:sp>
        <p:nvSpPr>
          <p:cNvPr id="7" name="Content Placeholder 3">
            <a:extLst>
              <a:ext uri="{FF2B5EF4-FFF2-40B4-BE49-F238E27FC236}">
                <a16:creationId xmlns:a16="http://schemas.microsoft.com/office/drawing/2014/main" id="{BF78897F-1BEA-E6C8-A1F8-85655958E745}"/>
              </a:ext>
            </a:extLst>
          </p:cNvPr>
          <p:cNvSpPr txBox="1">
            <a:spLocks/>
          </p:cNvSpPr>
          <p:nvPr/>
        </p:nvSpPr>
        <p:spPr>
          <a:xfrm>
            <a:off x="5029200" y="1572983"/>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Scalability</a:t>
            </a:r>
            <a:endParaRPr lang="pl-PL" sz="1800" kern="0" dirty="0">
              <a:latin typeface="inherit"/>
              <a:ea typeface="Times New Roman" panose="02020603050405020304" pitchFamily="18" charset="0"/>
              <a:cs typeface="Courier New" panose="02070309020205020404" pitchFamily="49" charset="0"/>
            </a:endParaRPr>
          </a:p>
        </p:txBody>
      </p:sp>
      <p:sp>
        <p:nvSpPr>
          <p:cNvPr id="8" name="Content Placeholder 3">
            <a:extLst>
              <a:ext uri="{FF2B5EF4-FFF2-40B4-BE49-F238E27FC236}">
                <a16:creationId xmlns:a16="http://schemas.microsoft.com/office/drawing/2014/main" id="{8A06C0EB-761B-2CFB-CD24-3D3AF4D3FCD3}"/>
              </a:ext>
            </a:extLst>
          </p:cNvPr>
          <p:cNvSpPr txBox="1">
            <a:spLocks/>
          </p:cNvSpPr>
          <p:nvPr/>
        </p:nvSpPr>
        <p:spPr>
          <a:xfrm>
            <a:off x="5029200" y="1866896"/>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routing</a:t>
            </a:r>
            <a:endParaRPr lang="pl-PL" sz="1800" kern="0" dirty="0">
              <a:latin typeface="inherit"/>
              <a:ea typeface="Times New Roman" panose="02020603050405020304" pitchFamily="18" charset="0"/>
              <a:cs typeface="Courier New" panose="02070309020205020404" pitchFamily="49" charset="0"/>
            </a:endParaRPr>
          </a:p>
        </p:txBody>
      </p:sp>
      <p:sp>
        <p:nvSpPr>
          <p:cNvPr id="9" name="Content Placeholder 3">
            <a:extLst>
              <a:ext uri="{FF2B5EF4-FFF2-40B4-BE49-F238E27FC236}">
                <a16:creationId xmlns:a16="http://schemas.microsoft.com/office/drawing/2014/main" id="{79288B07-D724-C97D-3090-2B7A38B635ED}"/>
              </a:ext>
            </a:extLst>
          </p:cNvPr>
          <p:cNvSpPr txBox="1">
            <a:spLocks/>
          </p:cNvSpPr>
          <p:nvPr/>
        </p:nvSpPr>
        <p:spPr>
          <a:xfrm>
            <a:off x="5029200" y="2159255"/>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length</a:t>
            </a:r>
            <a:endParaRPr lang="pl-PL" sz="1800" kern="0" dirty="0">
              <a:latin typeface="inherit"/>
              <a:ea typeface="Times New Roman" panose="02020603050405020304" pitchFamily="18" charset="0"/>
              <a:cs typeface="Courier New" panose="02070309020205020404" pitchFamily="49" charset="0"/>
            </a:endParaRPr>
          </a:p>
        </p:txBody>
      </p:sp>
      <p:sp>
        <p:nvSpPr>
          <p:cNvPr id="11" name="Content Placeholder 3">
            <a:extLst>
              <a:ext uri="{FF2B5EF4-FFF2-40B4-BE49-F238E27FC236}">
                <a16:creationId xmlns:a16="http://schemas.microsoft.com/office/drawing/2014/main" id="{2933F429-CCB0-A9B2-BC61-727E775EABCE}"/>
              </a:ext>
            </a:extLst>
          </p:cNvPr>
          <p:cNvSpPr txBox="1">
            <a:spLocks/>
          </p:cNvSpPr>
          <p:nvPr/>
        </p:nvSpPr>
        <p:spPr>
          <a:xfrm>
            <a:off x="5029200" y="2458611"/>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labeling and documentation</a:t>
            </a:r>
            <a:endParaRPr lang="pl-PL" sz="1800" kern="0" dirty="0">
              <a:latin typeface="inherit"/>
              <a:ea typeface="Times New Roman" panose="02020603050405020304" pitchFamily="18" charset="0"/>
              <a:cs typeface="Courier New" panose="02070309020205020404" pitchFamily="49" charset="0"/>
            </a:endParaRPr>
          </a:p>
        </p:txBody>
      </p:sp>
      <p:sp>
        <p:nvSpPr>
          <p:cNvPr id="12" name="Content Placeholder 3">
            <a:extLst>
              <a:ext uri="{FF2B5EF4-FFF2-40B4-BE49-F238E27FC236}">
                <a16:creationId xmlns:a16="http://schemas.microsoft.com/office/drawing/2014/main" id="{A69D8743-8DD3-82D9-90D8-E0481A55A06C}"/>
              </a:ext>
            </a:extLst>
          </p:cNvPr>
          <p:cNvSpPr txBox="1">
            <a:spLocks/>
          </p:cNvSpPr>
          <p:nvPr/>
        </p:nvSpPr>
        <p:spPr>
          <a:xfrm>
            <a:off x="5029200" y="2752524"/>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redundancy</a:t>
            </a:r>
            <a:endParaRPr lang="pl-PL" sz="1800" kern="0" dirty="0">
              <a:latin typeface="inherit"/>
              <a:ea typeface="Times New Roman" panose="02020603050405020304" pitchFamily="18" charset="0"/>
              <a:cs typeface="Courier New" panose="02070309020205020404" pitchFamily="49" charset="0"/>
            </a:endParaRPr>
          </a:p>
        </p:txBody>
      </p:sp>
      <p:sp>
        <p:nvSpPr>
          <p:cNvPr id="13" name="Content Placeholder 3">
            <a:extLst>
              <a:ext uri="{FF2B5EF4-FFF2-40B4-BE49-F238E27FC236}">
                <a16:creationId xmlns:a16="http://schemas.microsoft.com/office/drawing/2014/main" id="{082A5BF8-1F4D-8E2B-8BD5-BD3C2A211F47}"/>
              </a:ext>
            </a:extLst>
          </p:cNvPr>
          <p:cNvSpPr txBox="1">
            <a:spLocks/>
          </p:cNvSpPr>
          <p:nvPr/>
        </p:nvSpPr>
        <p:spPr>
          <a:xfrm>
            <a:off x="5029200" y="3046437"/>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Cable management</a:t>
            </a:r>
            <a:endParaRPr lang="pl-PL" sz="1800" kern="0" dirty="0">
              <a:latin typeface="inherit"/>
              <a:ea typeface="Times New Roman" panose="02020603050405020304" pitchFamily="18" charset="0"/>
              <a:cs typeface="Courier New" panose="02070309020205020404" pitchFamily="49" charset="0"/>
            </a:endParaRPr>
          </a:p>
        </p:txBody>
      </p:sp>
      <p:pic>
        <p:nvPicPr>
          <p:cNvPr id="17" name="Obraz 16">
            <a:extLst>
              <a:ext uri="{FF2B5EF4-FFF2-40B4-BE49-F238E27FC236}">
                <a16:creationId xmlns:a16="http://schemas.microsoft.com/office/drawing/2014/main" id="{64C8BE27-AE6C-09B2-DF1B-6805D9399A3D}"/>
              </a:ext>
            </a:extLst>
          </p:cNvPr>
          <p:cNvPicPr>
            <a:picLocks noChangeAspect="1"/>
          </p:cNvPicPr>
          <p:nvPr/>
        </p:nvPicPr>
        <p:blipFill>
          <a:blip r:embed="rId3"/>
          <a:stretch>
            <a:fillRect/>
          </a:stretch>
        </p:blipFill>
        <p:spPr>
          <a:xfrm>
            <a:off x="5371842" y="3340350"/>
            <a:ext cx="6203829" cy="2998159"/>
          </a:xfrm>
          <a:prstGeom prst="rect">
            <a:avLst/>
          </a:prstGeom>
        </p:spPr>
      </p:pic>
      <p:sp>
        <p:nvSpPr>
          <p:cNvPr id="14" name="Content Placeholder 3">
            <a:extLst>
              <a:ext uri="{FF2B5EF4-FFF2-40B4-BE49-F238E27FC236}">
                <a16:creationId xmlns:a16="http://schemas.microsoft.com/office/drawing/2014/main" id="{9A81BDB9-6718-E146-195E-FF6972726900}"/>
              </a:ext>
            </a:extLst>
          </p:cNvPr>
          <p:cNvSpPr txBox="1">
            <a:spLocks/>
          </p:cNvSpPr>
          <p:nvPr/>
        </p:nvSpPr>
        <p:spPr>
          <a:xfrm>
            <a:off x="5029200" y="3340350"/>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ffectLst/>
                <a:latin typeface="inherit"/>
                <a:ea typeface="Times New Roman" panose="02020603050405020304" pitchFamily="18" charset="0"/>
                <a:cs typeface="Courier New" panose="02070309020205020404" pitchFamily="49" charset="0"/>
              </a:rPr>
              <a:t>Compliance and standards</a:t>
            </a:r>
            <a:endParaRPr lang="pl-PL" sz="1800" kern="0" dirty="0">
              <a:latin typeface="inherit"/>
              <a:ea typeface="Times New Roman" panose="02020603050405020304" pitchFamily="18" charset="0"/>
              <a:cs typeface="Courier New" panose="02070309020205020404" pitchFamily="49" charset="0"/>
            </a:endParaRPr>
          </a:p>
        </p:txBody>
      </p:sp>
      <p:sp>
        <p:nvSpPr>
          <p:cNvPr id="18" name="Title 1">
            <a:extLst>
              <a:ext uri="{FF2B5EF4-FFF2-40B4-BE49-F238E27FC236}">
                <a16:creationId xmlns:a16="http://schemas.microsoft.com/office/drawing/2014/main" id="{52E1DDC5-D20D-B21A-0274-7D0B881FD5A8}"/>
              </a:ext>
            </a:extLst>
          </p:cNvPr>
          <p:cNvSpPr txBox="1">
            <a:spLocks/>
          </p:cNvSpPr>
          <p:nvPr/>
        </p:nvSpPr>
        <p:spPr>
          <a:xfrm>
            <a:off x="335672" y="204208"/>
            <a:ext cx="3853543" cy="971450"/>
          </a:xfrm>
          <a:prstGeom prst="rect">
            <a:avLst/>
          </a:prstGeom>
        </p:spPr>
        <p:txBody>
          <a:bodyPr vert="horz" lIns="0" tIns="0" rIns="0" bIns="0" rtlCol="0" anchor="b" anchorCtr="0">
            <a:noAutofit/>
          </a:bodyPr>
          <a:lstStyle>
            <a:lvl1pPr algn="l" defTabSz="914400" rtl="0" eaLnBrk="1" latinLnBrk="0" hangingPunct="1">
              <a:lnSpc>
                <a:spcPts val="2000"/>
              </a:lnSpc>
              <a:spcBef>
                <a:spcPct val="0"/>
              </a:spcBef>
              <a:buNone/>
              <a:defRPr sz="1900" b="1" i="0" kern="1200" cap="all" baseline="0">
                <a:solidFill>
                  <a:schemeClr val="bg1"/>
                </a:solidFill>
                <a:latin typeface="Arial" panose="020B0604020202020204" pitchFamily="34" charset="0"/>
                <a:ea typeface="+mj-ea"/>
                <a:cs typeface="+mj-cs"/>
              </a:defRPr>
            </a:lvl1pPr>
          </a:lstStyle>
          <a:p>
            <a:pPr>
              <a:lnSpc>
                <a:spcPct val="107000"/>
              </a:lnSpc>
              <a:spcAft>
                <a:spcPts val="800"/>
              </a:spcAft>
            </a:pPr>
            <a:r>
              <a:rPr lang="en-US" sz="1800" kern="0" dirty="0">
                <a:effectLst/>
                <a:latin typeface="Segoe UI" panose="020B0502040204020203" pitchFamily="34" charset="0"/>
                <a:ea typeface="Times New Roman" panose="02020603050405020304" pitchFamily="18" charset="0"/>
                <a:cs typeface="Arial" panose="020B0604020202020204" pitchFamily="34" charset="0"/>
              </a:rPr>
              <a:t>What should be considered when designing cabling for a data center?</a:t>
            </a: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96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P spid="9"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81D-67AD-9044-A799-B41BE88235DC}"/>
              </a:ext>
            </a:extLst>
          </p:cNvPr>
          <p:cNvSpPr>
            <a:spLocks noGrp="1"/>
          </p:cNvSpPr>
          <p:nvPr>
            <p:ph type="title"/>
          </p:nvPr>
        </p:nvSpPr>
        <p:spPr>
          <a:xfrm>
            <a:off x="335673" y="418076"/>
            <a:ext cx="3853543" cy="4225214"/>
          </a:xfrm>
        </p:spPr>
        <p:txBody>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kern="0" dirty="0">
                <a:effectLst/>
                <a:latin typeface="inherit"/>
                <a:ea typeface="Times New Roman" panose="02020603050405020304" pitchFamily="18" charset="0"/>
                <a:cs typeface="Courier New" panose="02070309020205020404" pitchFamily="49" charset="0"/>
              </a:rPr>
              <a:t>Molex </a:t>
            </a:r>
            <a:r>
              <a:rPr lang="pl-PL" sz="2000" kern="0" dirty="0" err="1">
                <a:latin typeface="inherit"/>
                <a:ea typeface="Times New Roman" panose="02020603050405020304" pitchFamily="18" charset="0"/>
                <a:cs typeface="Courier New" panose="02070309020205020404" pitchFamily="49" charset="0"/>
              </a:rPr>
              <a:t>aims</a:t>
            </a:r>
            <a:r>
              <a:rPr lang="pl-PL" sz="2000" kern="0" dirty="0">
                <a:latin typeface="inherit"/>
                <a:ea typeface="Times New Roman" panose="02020603050405020304" pitchFamily="18" charset="0"/>
                <a:cs typeface="Courier New" panose="02070309020205020404" pitchFamily="49" charset="0"/>
              </a:rPr>
              <a:t> to be</a:t>
            </a:r>
            <a:r>
              <a:rPr lang="en-US" sz="2000" kern="0" dirty="0">
                <a:effectLst/>
                <a:latin typeface="inherit"/>
                <a:ea typeface="Times New Roman" panose="02020603050405020304" pitchFamily="18" charset="0"/>
                <a:cs typeface="Courier New" panose="02070309020205020404" pitchFamily="49" charset="0"/>
              </a:rPr>
              <a:t> a trusted partner for customers in the design, installation, and servicing of data centers. </a:t>
            </a:r>
            <a:br>
              <a:rPr lang="pl-PL" sz="2000" kern="0" dirty="0">
                <a:effectLst/>
                <a:latin typeface="inherit"/>
                <a:ea typeface="Times New Roman" panose="02020603050405020304" pitchFamily="18" charset="0"/>
                <a:cs typeface="Courier New" panose="02070309020205020404" pitchFamily="49" charset="0"/>
              </a:rPr>
            </a:br>
            <a:br>
              <a:rPr lang="pl-PL" sz="2000" kern="0" dirty="0">
                <a:effectLst/>
                <a:latin typeface="inherit"/>
                <a:ea typeface="Times New Roman" panose="02020603050405020304" pitchFamily="18" charset="0"/>
                <a:cs typeface="Courier New" panose="02070309020205020404" pitchFamily="49" charset="0"/>
              </a:rPr>
            </a:br>
            <a:r>
              <a:rPr lang="en-US" sz="2000" kern="0" dirty="0">
                <a:effectLst/>
                <a:latin typeface="inherit"/>
                <a:ea typeface="Times New Roman" panose="02020603050405020304" pitchFamily="18" charset="0"/>
                <a:cs typeface="Courier New" panose="02070309020205020404" pitchFamily="49" charset="0"/>
              </a:rPr>
              <a:t>By providing comprehensive support, customization options, ongoing service, and future-proof solutions, Molex helps customers optimize the performance, efficiency, and reliability of their data center connectivity.</a:t>
            </a:r>
            <a:endParaRPr lang="pl-PL"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27</a:t>
            </a:fld>
            <a:endParaRPr lang="en-US" dirty="0"/>
          </a:p>
        </p:txBody>
      </p:sp>
      <p:sp>
        <p:nvSpPr>
          <p:cNvPr id="4" name="Content Placeholder 3">
            <a:extLst>
              <a:ext uri="{FF2B5EF4-FFF2-40B4-BE49-F238E27FC236}">
                <a16:creationId xmlns:a16="http://schemas.microsoft.com/office/drawing/2014/main" id="{C1EE6965-569C-FB45-B632-7EEAB3837175}"/>
              </a:ext>
            </a:extLst>
          </p:cNvPr>
          <p:cNvSpPr>
            <a:spLocks noGrp="1"/>
          </p:cNvSpPr>
          <p:nvPr>
            <p:ph sz="quarter" idx="11"/>
          </p:nvPr>
        </p:nvSpPr>
        <p:spPr>
          <a:xfrm>
            <a:off x="5029200" y="685801"/>
            <a:ext cx="6477000" cy="2122714"/>
          </a:xfrm>
        </p:spPr>
        <p:txBody>
          <a:bodyPr/>
          <a:lstStyle/>
          <a:p>
            <a:r>
              <a:rPr lang="en-US" sz="1800" kern="0" dirty="0">
                <a:effectLst/>
                <a:latin typeface="inherit"/>
                <a:ea typeface="Times New Roman" panose="02020603050405020304" pitchFamily="18" charset="0"/>
                <a:cs typeface="Courier New" panose="02070309020205020404" pitchFamily="49" charset="0"/>
              </a:rPr>
              <a:t>Design support</a:t>
            </a:r>
            <a:endParaRPr lang="pl-PL" sz="1800" kern="0" dirty="0">
              <a:effectLst/>
              <a:latin typeface="inherit"/>
              <a:ea typeface="Times New Roman" panose="02020603050405020304" pitchFamily="18" charset="0"/>
              <a:cs typeface="Courier New" panose="02070309020205020404" pitchFamily="49" charset="0"/>
            </a:endParaRPr>
          </a:p>
          <a:p>
            <a:r>
              <a:rPr lang="en-US" sz="1800" kern="0" dirty="0">
                <a:effectLst/>
                <a:latin typeface="inherit"/>
                <a:ea typeface="Times New Roman" panose="02020603050405020304" pitchFamily="18" charset="0"/>
                <a:cs typeface="Courier New" panose="02070309020205020404" pitchFamily="49" charset="0"/>
              </a:rPr>
              <a:t>Installation support</a:t>
            </a:r>
            <a:endParaRPr lang="pl-PL" sz="1800" kern="0" dirty="0">
              <a:effectLst/>
              <a:latin typeface="inherit"/>
              <a:ea typeface="Times New Roman" panose="02020603050405020304" pitchFamily="18" charset="0"/>
              <a:cs typeface="Courier New" panose="02070309020205020404" pitchFamily="49" charset="0"/>
            </a:endParaRPr>
          </a:p>
          <a:p>
            <a:r>
              <a:rPr lang="en-US" sz="1800" kern="0" dirty="0">
                <a:effectLst/>
                <a:latin typeface="inherit"/>
                <a:ea typeface="Times New Roman" panose="02020603050405020304" pitchFamily="18" charset="0"/>
                <a:cs typeface="Courier New" panose="02070309020205020404" pitchFamily="49" charset="0"/>
              </a:rPr>
              <a:t>Service and support</a:t>
            </a:r>
            <a:endParaRPr lang="pl-PL" sz="1800" kern="0" dirty="0">
              <a:latin typeface="inherit"/>
              <a:ea typeface="Times New Roman" panose="02020603050405020304" pitchFamily="18" charset="0"/>
              <a:cs typeface="Courier New" panose="02070309020205020404" pitchFamily="49" charset="0"/>
            </a:endParaRPr>
          </a:p>
          <a:p>
            <a:r>
              <a:rPr lang="en-US" sz="1800" kern="0" dirty="0">
                <a:effectLst/>
                <a:latin typeface="inherit"/>
                <a:ea typeface="Times New Roman" panose="02020603050405020304" pitchFamily="18" charset="0"/>
                <a:cs typeface="Courier New" panose="02070309020205020404" pitchFamily="49" charset="0"/>
              </a:rPr>
              <a:t>Customization and integration</a:t>
            </a:r>
            <a:endParaRPr lang="pl-PL" sz="1800" kern="0" dirty="0">
              <a:effectLst/>
              <a:latin typeface="inherit"/>
              <a:ea typeface="Times New Roman" panose="02020603050405020304" pitchFamily="18" charset="0"/>
              <a:cs typeface="Courier New" panose="02070309020205020404" pitchFamily="49" charset="0"/>
            </a:endParaRPr>
          </a:p>
          <a:p>
            <a:r>
              <a:rPr lang="en-US" sz="1800" kern="0" dirty="0">
                <a:effectLst/>
                <a:latin typeface="inherit"/>
                <a:ea typeface="Times New Roman" panose="02020603050405020304" pitchFamily="18" charset="0"/>
                <a:cs typeface="Courier New" panose="02070309020205020404" pitchFamily="49" charset="0"/>
              </a:rPr>
              <a:t>Future-proofing and scalability</a:t>
            </a:r>
            <a:endParaRPr lang="pl-PL" sz="1800" kern="0" dirty="0">
              <a:effectLst/>
              <a:latin typeface="inherit"/>
              <a:ea typeface="Times New Roman" panose="02020603050405020304" pitchFamily="18" charset="0"/>
              <a:cs typeface="Courier New" panose="02070309020205020404" pitchFamily="49" charset="0"/>
            </a:endParaRPr>
          </a:p>
          <a:p>
            <a:r>
              <a:rPr lang="pl-PL" sz="1800" kern="0" dirty="0">
                <a:latin typeface="inherit"/>
                <a:ea typeface="Times New Roman" panose="02020603050405020304" pitchFamily="18" charset="0"/>
                <a:cs typeface="Courier New" panose="02070309020205020404" pitchFamily="49" charset="0"/>
              </a:rPr>
              <a:t>Global </a:t>
            </a:r>
            <a:r>
              <a:rPr lang="pl-PL" sz="1800" kern="0" dirty="0" err="1">
                <a:latin typeface="inherit"/>
                <a:ea typeface="Times New Roman" panose="02020603050405020304" pitchFamily="18" charset="0"/>
                <a:cs typeface="Courier New" panose="02070309020205020404" pitchFamily="49" charset="0"/>
              </a:rPr>
              <a:t>reach</a:t>
            </a:r>
            <a:endParaRPr lang="pl-PL" sz="1800" kern="0" dirty="0">
              <a:effectLst/>
              <a:latin typeface="inherit"/>
              <a:ea typeface="Times New Roman" panose="02020603050405020304" pitchFamily="18" charset="0"/>
              <a:cs typeface="Courier New" panose="02070309020205020404" pitchFamily="49" charset="0"/>
            </a:endParaRPr>
          </a:p>
        </p:txBody>
      </p:sp>
      <p:pic>
        <p:nvPicPr>
          <p:cNvPr id="16" name="Obraz 15">
            <a:extLst>
              <a:ext uri="{FF2B5EF4-FFF2-40B4-BE49-F238E27FC236}">
                <a16:creationId xmlns:a16="http://schemas.microsoft.com/office/drawing/2014/main" id="{FA32D56E-6ED9-79A6-3EF2-1CBE519D2BEF}"/>
              </a:ext>
            </a:extLst>
          </p:cNvPr>
          <p:cNvPicPr>
            <a:picLocks noChangeAspect="1"/>
          </p:cNvPicPr>
          <p:nvPr/>
        </p:nvPicPr>
        <p:blipFill>
          <a:blip r:embed="rId3"/>
          <a:stretch>
            <a:fillRect/>
          </a:stretch>
        </p:blipFill>
        <p:spPr>
          <a:xfrm>
            <a:off x="0" y="4903813"/>
            <a:ext cx="12192000" cy="1954187"/>
          </a:xfrm>
          <a:prstGeom prst="rect">
            <a:avLst/>
          </a:prstGeom>
          <a:ln>
            <a:noFill/>
          </a:ln>
          <a:effectLst>
            <a:softEdge rad="112500"/>
          </a:effectLst>
        </p:spPr>
      </p:pic>
    </p:spTree>
    <p:extLst>
      <p:ext uri="{BB962C8B-B14F-4D97-AF65-F5344CB8AC3E}">
        <p14:creationId xmlns:p14="http://schemas.microsoft.com/office/powerpoint/2010/main" val="402943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7DE3-17C9-B34A-962F-0EC58FE84B2C}"/>
              </a:ext>
            </a:extLst>
          </p:cNvPr>
          <p:cNvSpPr>
            <a:spLocks noGrp="1"/>
          </p:cNvSpPr>
          <p:nvPr>
            <p:ph type="title"/>
          </p:nvPr>
        </p:nvSpPr>
        <p:spPr>
          <a:xfrm>
            <a:off x="457200" y="365126"/>
            <a:ext cx="10538884" cy="549950"/>
          </a:xfrm>
        </p:spPr>
        <p:txBody>
          <a:bodyPr/>
          <a:lstStyle/>
          <a:p>
            <a:r>
              <a:rPr lang="pl-PL" dirty="0"/>
              <a:t>CUSTOMER SUPPORT PORTAL (</a:t>
            </a:r>
            <a:r>
              <a:rPr lang="pl-PL" dirty="0">
                <a:hlinkClick r:id="rId3">
                  <a:extLst>
                    <a:ext uri="{A12FA001-AC4F-418D-AE19-62706E023703}">
                      <ahyp:hlinkClr xmlns:ahyp="http://schemas.microsoft.com/office/drawing/2018/hyperlinkcolor" val="tx"/>
                    </a:ext>
                  </a:extLst>
                </a:hlinkClick>
              </a:rPr>
              <a:t>CSP</a:t>
            </a:r>
            <a:r>
              <a:rPr lang="pl-PL" dirty="0"/>
              <a:t>)</a:t>
            </a:r>
            <a:endParaRPr lang="en-US" dirty="0"/>
          </a:p>
        </p:txBody>
      </p:sp>
      <p:sp>
        <p:nvSpPr>
          <p:cNvPr id="3" name="Slide Number Placeholder 2">
            <a:extLst>
              <a:ext uri="{FF2B5EF4-FFF2-40B4-BE49-F238E27FC236}">
                <a16:creationId xmlns:a16="http://schemas.microsoft.com/office/drawing/2014/main" id="{3D791E1F-430E-754A-926C-E496226AF1CE}"/>
              </a:ext>
            </a:extLst>
          </p:cNvPr>
          <p:cNvSpPr>
            <a:spLocks noGrp="1"/>
          </p:cNvSpPr>
          <p:nvPr>
            <p:ph type="sldNum" sz="quarter" idx="10"/>
          </p:nvPr>
        </p:nvSpPr>
        <p:spPr/>
        <p:txBody>
          <a:bodyPr/>
          <a:lstStyle/>
          <a:p>
            <a:fld id="{E3997681-1C8B-E44B-93AE-33F91D5550F4}" type="slidenum">
              <a:rPr lang="en-US" smtClean="0"/>
              <a:pPr/>
              <a:t>28</a:t>
            </a:fld>
            <a:endParaRPr lang="en-US" dirty="0"/>
          </a:p>
        </p:txBody>
      </p:sp>
      <p:grpSp>
        <p:nvGrpSpPr>
          <p:cNvPr id="39" name="Grupa 38">
            <a:extLst>
              <a:ext uri="{FF2B5EF4-FFF2-40B4-BE49-F238E27FC236}">
                <a16:creationId xmlns:a16="http://schemas.microsoft.com/office/drawing/2014/main" id="{B69322B9-FDF0-EAC1-D177-67EFB149A4D2}"/>
              </a:ext>
            </a:extLst>
          </p:cNvPr>
          <p:cNvGrpSpPr/>
          <p:nvPr/>
        </p:nvGrpSpPr>
        <p:grpSpPr>
          <a:xfrm>
            <a:off x="272815" y="1126048"/>
            <a:ext cx="3127903" cy="2383147"/>
            <a:chOff x="272815" y="1126048"/>
            <a:chExt cx="3127903" cy="2383147"/>
          </a:xfrm>
        </p:grpSpPr>
        <p:pic>
          <p:nvPicPr>
            <p:cNvPr id="5" name="Picture 5">
              <a:extLst>
                <a:ext uri="{FF2B5EF4-FFF2-40B4-BE49-F238E27FC236}">
                  <a16:creationId xmlns:a16="http://schemas.microsoft.com/office/drawing/2014/main" id="{F9B9E6DD-86D1-B949-1513-BB918A487708}"/>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272815" y="1126048"/>
              <a:ext cx="2441059" cy="2383147"/>
            </a:xfrm>
            <a:prstGeom prst="rect">
              <a:avLst/>
            </a:prstGeom>
            <a:ln>
              <a:noFill/>
            </a:ln>
          </p:spPr>
        </p:pic>
        <p:cxnSp>
          <p:nvCxnSpPr>
            <p:cNvPr id="6" name="Straight Connector 6">
              <a:extLst>
                <a:ext uri="{FF2B5EF4-FFF2-40B4-BE49-F238E27FC236}">
                  <a16:creationId xmlns:a16="http://schemas.microsoft.com/office/drawing/2014/main" id="{3606BB1B-30FC-AB4F-D733-78F4663B5B98}"/>
                </a:ext>
              </a:extLst>
            </p:cNvPr>
            <p:cNvCxnSpPr/>
            <p:nvPr/>
          </p:nvCxnSpPr>
          <p:spPr>
            <a:xfrm>
              <a:off x="840241" y="2219888"/>
              <a:ext cx="120721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7">
              <a:extLst>
                <a:ext uri="{FF2B5EF4-FFF2-40B4-BE49-F238E27FC236}">
                  <a16:creationId xmlns:a16="http://schemas.microsoft.com/office/drawing/2014/main" id="{DB74C357-2471-1AE0-B6B7-6573837D685F}"/>
                </a:ext>
              </a:extLst>
            </p:cNvPr>
            <p:cNvSpPr txBox="1"/>
            <p:nvPr/>
          </p:nvSpPr>
          <p:spPr>
            <a:xfrm>
              <a:off x="779373" y="1734406"/>
              <a:ext cx="1395981" cy="338554"/>
            </a:xfrm>
            <a:prstGeom prst="rect">
              <a:avLst/>
            </a:prstGeom>
            <a:noFill/>
            <a:ln>
              <a:noFill/>
            </a:ln>
          </p:spPr>
          <p:txBody>
            <a:bodyPr wrap="square" rtlCol="0">
              <a:spAutoFit/>
            </a:bodyPr>
            <a:lstStyle/>
            <a:p>
              <a:pPr algn="ctr"/>
              <a:r>
                <a:rPr lang="fr-FR" sz="1600" b="1" dirty="0">
                  <a:solidFill>
                    <a:schemeClr val="bg1"/>
                  </a:solidFill>
                </a:rPr>
                <a:t>TICKETS</a:t>
              </a:r>
            </a:p>
          </p:txBody>
        </p:sp>
        <p:sp>
          <p:nvSpPr>
            <p:cNvPr id="8" name="TextBox 8">
              <a:extLst>
                <a:ext uri="{FF2B5EF4-FFF2-40B4-BE49-F238E27FC236}">
                  <a16:creationId xmlns:a16="http://schemas.microsoft.com/office/drawing/2014/main" id="{AF3CAB24-BB17-F2B8-3E16-5AE319517FFD}"/>
                </a:ext>
              </a:extLst>
            </p:cNvPr>
            <p:cNvSpPr txBox="1"/>
            <p:nvPr/>
          </p:nvSpPr>
          <p:spPr>
            <a:xfrm>
              <a:off x="529152" y="2271313"/>
              <a:ext cx="1891093" cy="584775"/>
            </a:xfrm>
            <a:prstGeom prst="rect">
              <a:avLst/>
            </a:prstGeom>
            <a:noFill/>
            <a:ln>
              <a:noFill/>
            </a:ln>
          </p:spPr>
          <p:txBody>
            <a:bodyPr wrap="square" rtlCol="0">
              <a:spAutoFit/>
            </a:bodyPr>
            <a:lstStyle/>
            <a:p>
              <a:pPr algn="ctr"/>
              <a:r>
                <a:rPr lang="fr-FR" sz="1600" b="1" dirty="0">
                  <a:solidFill>
                    <a:schemeClr val="bg1"/>
                  </a:solidFill>
                </a:rPr>
                <a:t>BA, TRAINING &amp; WARRANTY</a:t>
              </a:r>
            </a:p>
          </p:txBody>
        </p:sp>
        <p:cxnSp>
          <p:nvCxnSpPr>
            <p:cNvPr id="9" name="Straight Arrow Connector 9">
              <a:extLst>
                <a:ext uri="{FF2B5EF4-FFF2-40B4-BE49-F238E27FC236}">
                  <a16:creationId xmlns:a16="http://schemas.microsoft.com/office/drawing/2014/main" id="{177D006D-2856-AD9F-6D2E-4CE1ABC3BC19}"/>
                </a:ext>
              </a:extLst>
            </p:cNvPr>
            <p:cNvCxnSpPr/>
            <p:nvPr/>
          </p:nvCxnSpPr>
          <p:spPr>
            <a:xfrm>
              <a:off x="2694918" y="2276029"/>
              <a:ext cx="705800" cy="0"/>
            </a:xfrm>
            <a:prstGeom prst="straightConnector1">
              <a:avLst/>
            </a:prstGeom>
            <a:ln w="762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0" name="Grupa 39">
            <a:extLst>
              <a:ext uri="{FF2B5EF4-FFF2-40B4-BE49-F238E27FC236}">
                <a16:creationId xmlns:a16="http://schemas.microsoft.com/office/drawing/2014/main" id="{F6752ED8-E0A9-70C7-CAD2-615C9ED12B65}"/>
              </a:ext>
            </a:extLst>
          </p:cNvPr>
          <p:cNvGrpSpPr/>
          <p:nvPr/>
        </p:nvGrpSpPr>
        <p:grpSpPr>
          <a:xfrm>
            <a:off x="3473478" y="1126048"/>
            <a:ext cx="3155305" cy="2383147"/>
            <a:chOff x="3473478" y="1126048"/>
            <a:chExt cx="3155305" cy="2383147"/>
          </a:xfrm>
        </p:grpSpPr>
        <p:pic>
          <p:nvPicPr>
            <p:cNvPr id="4" name="Picture 11">
              <a:extLst>
                <a:ext uri="{FF2B5EF4-FFF2-40B4-BE49-F238E27FC236}">
                  <a16:creationId xmlns:a16="http://schemas.microsoft.com/office/drawing/2014/main" id="{90F59D47-B17E-BB0F-9251-87C1FA82FF84}"/>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3473478" y="1126048"/>
              <a:ext cx="2441059" cy="2383147"/>
            </a:xfrm>
            <a:prstGeom prst="rect">
              <a:avLst/>
            </a:prstGeom>
          </p:spPr>
        </p:pic>
        <p:cxnSp>
          <p:nvCxnSpPr>
            <p:cNvPr id="10" name="Straight Connector 12">
              <a:extLst>
                <a:ext uri="{FF2B5EF4-FFF2-40B4-BE49-F238E27FC236}">
                  <a16:creationId xmlns:a16="http://schemas.microsoft.com/office/drawing/2014/main" id="{438162BD-F037-E927-F5AF-A6569FE8671C}"/>
                </a:ext>
              </a:extLst>
            </p:cNvPr>
            <p:cNvCxnSpPr/>
            <p:nvPr/>
          </p:nvCxnSpPr>
          <p:spPr>
            <a:xfrm>
              <a:off x="4043226" y="2219888"/>
              <a:ext cx="120721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3">
              <a:extLst>
                <a:ext uri="{FF2B5EF4-FFF2-40B4-BE49-F238E27FC236}">
                  <a16:creationId xmlns:a16="http://schemas.microsoft.com/office/drawing/2014/main" id="{5BA7A658-331A-1F46-C0A6-23FDF7B51BAC}"/>
                </a:ext>
              </a:extLst>
            </p:cNvPr>
            <p:cNvSpPr txBox="1"/>
            <p:nvPr/>
          </p:nvSpPr>
          <p:spPr>
            <a:xfrm>
              <a:off x="3982358" y="1734406"/>
              <a:ext cx="1395981" cy="338554"/>
            </a:xfrm>
            <a:prstGeom prst="rect">
              <a:avLst/>
            </a:prstGeom>
            <a:noFill/>
          </p:spPr>
          <p:txBody>
            <a:bodyPr wrap="square" rtlCol="0">
              <a:spAutoFit/>
            </a:bodyPr>
            <a:lstStyle/>
            <a:p>
              <a:pPr algn="ctr"/>
              <a:r>
                <a:rPr lang="fr-FR" sz="1600" b="1" dirty="0">
                  <a:solidFill>
                    <a:schemeClr val="bg1"/>
                  </a:solidFill>
                  <a:hlinkClick r:id="rId6">
                    <a:extLst>
                      <a:ext uri="{A12FA001-AC4F-418D-AE19-62706E023703}">
                        <ahyp:hlinkClr xmlns:ahyp="http://schemas.microsoft.com/office/drawing/2018/hyperlinkcolor" val="tx"/>
                      </a:ext>
                    </a:extLst>
                  </a:hlinkClick>
                </a:rPr>
                <a:t>TOOLS</a:t>
              </a:r>
              <a:endParaRPr lang="fr-FR" sz="1600" b="1" dirty="0">
                <a:solidFill>
                  <a:schemeClr val="bg1"/>
                </a:solidFill>
              </a:endParaRPr>
            </a:p>
          </p:txBody>
        </p:sp>
        <p:sp>
          <p:nvSpPr>
            <p:cNvPr id="12" name="TextBox 14">
              <a:extLst>
                <a:ext uri="{FF2B5EF4-FFF2-40B4-BE49-F238E27FC236}">
                  <a16:creationId xmlns:a16="http://schemas.microsoft.com/office/drawing/2014/main" id="{56004855-8460-4B1E-0AF1-2F90CE6E0AA8}"/>
                </a:ext>
              </a:extLst>
            </p:cNvPr>
            <p:cNvSpPr txBox="1"/>
            <p:nvPr/>
          </p:nvSpPr>
          <p:spPr>
            <a:xfrm>
              <a:off x="3732137" y="2271313"/>
              <a:ext cx="1891093" cy="584775"/>
            </a:xfrm>
            <a:prstGeom prst="rect">
              <a:avLst/>
            </a:prstGeom>
            <a:noFill/>
          </p:spPr>
          <p:txBody>
            <a:bodyPr wrap="square" rtlCol="0">
              <a:spAutoFit/>
            </a:bodyPr>
            <a:lstStyle/>
            <a:p>
              <a:pPr algn="ctr"/>
              <a:r>
                <a:rPr lang="fr-FR" sz="1600" b="1" dirty="0">
                  <a:solidFill>
                    <a:schemeClr val="bg1"/>
                  </a:solidFill>
                </a:rPr>
                <a:t>CONSULTANTS &amp;</a:t>
              </a:r>
            </a:p>
            <a:p>
              <a:pPr algn="ctr"/>
              <a:r>
                <a:rPr lang="fr-FR" sz="1600" b="1" dirty="0">
                  <a:solidFill>
                    <a:schemeClr val="bg1"/>
                  </a:solidFill>
                </a:rPr>
                <a:t>DESIGNERS</a:t>
              </a:r>
            </a:p>
          </p:txBody>
        </p:sp>
        <p:cxnSp>
          <p:nvCxnSpPr>
            <p:cNvPr id="13" name="Straight Arrow Connector 15">
              <a:extLst>
                <a:ext uri="{FF2B5EF4-FFF2-40B4-BE49-F238E27FC236}">
                  <a16:creationId xmlns:a16="http://schemas.microsoft.com/office/drawing/2014/main" id="{39612E72-F2BA-C320-7547-5A0C3781ECD5}"/>
                </a:ext>
              </a:extLst>
            </p:cNvPr>
            <p:cNvCxnSpPr/>
            <p:nvPr/>
          </p:nvCxnSpPr>
          <p:spPr>
            <a:xfrm>
              <a:off x="5922983" y="2276029"/>
              <a:ext cx="705800" cy="0"/>
            </a:xfrm>
            <a:prstGeom prst="straightConnector1">
              <a:avLst/>
            </a:prstGeom>
            <a:ln w="762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1" name="Grupa 40">
            <a:extLst>
              <a:ext uri="{FF2B5EF4-FFF2-40B4-BE49-F238E27FC236}">
                <a16:creationId xmlns:a16="http://schemas.microsoft.com/office/drawing/2014/main" id="{E59BCF26-FEF0-AFEA-B92C-8A1C46FA52BD}"/>
              </a:ext>
            </a:extLst>
          </p:cNvPr>
          <p:cNvGrpSpPr/>
          <p:nvPr/>
        </p:nvGrpSpPr>
        <p:grpSpPr>
          <a:xfrm>
            <a:off x="6628784" y="1126048"/>
            <a:ext cx="3155305" cy="2383147"/>
            <a:chOff x="6628784" y="1126048"/>
            <a:chExt cx="3155305" cy="2383147"/>
          </a:xfrm>
        </p:grpSpPr>
        <p:pic>
          <p:nvPicPr>
            <p:cNvPr id="16" name="Picture 19">
              <a:extLst>
                <a:ext uri="{FF2B5EF4-FFF2-40B4-BE49-F238E27FC236}">
                  <a16:creationId xmlns:a16="http://schemas.microsoft.com/office/drawing/2014/main" id="{D5FC3CC3-E69F-5704-D510-02125E2E1DE6}"/>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628784" y="1126048"/>
              <a:ext cx="2441059" cy="2383147"/>
            </a:xfrm>
            <a:prstGeom prst="rect">
              <a:avLst/>
            </a:prstGeom>
            <a:ln>
              <a:noFill/>
            </a:ln>
          </p:spPr>
        </p:pic>
        <p:cxnSp>
          <p:nvCxnSpPr>
            <p:cNvPr id="17" name="Straight Connector 20">
              <a:extLst>
                <a:ext uri="{FF2B5EF4-FFF2-40B4-BE49-F238E27FC236}">
                  <a16:creationId xmlns:a16="http://schemas.microsoft.com/office/drawing/2014/main" id="{9D8801FC-91EE-FA50-4274-F9A4D434D527}"/>
                </a:ext>
              </a:extLst>
            </p:cNvPr>
            <p:cNvCxnSpPr/>
            <p:nvPr/>
          </p:nvCxnSpPr>
          <p:spPr>
            <a:xfrm>
              <a:off x="7198532" y="2219888"/>
              <a:ext cx="120721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21">
              <a:extLst>
                <a:ext uri="{FF2B5EF4-FFF2-40B4-BE49-F238E27FC236}">
                  <a16:creationId xmlns:a16="http://schemas.microsoft.com/office/drawing/2014/main" id="{45628817-7D76-F623-3525-453B1ABFCC04}"/>
                </a:ext>
              </a:extLst>
            </p:cNvPr>
            <p:cNvSpPr txBox="1"/>
            <p:nvPr/>
          </p:nvSpPr>
          <p:spPr>
            <a:xfrm>
              <a:off x="7108113" y="2280523"/>
              <a:ext cx="1395981" cy="584775"/>
            </a:xfrm>
            <a:prstGeom prst="rect">
              <a:avLst/>
            </a:prstGeom>
            <a:noFill/>
            <a:ln>
              <a:noFill/>
            </a:ln>
          </p:spPr>
          <p:txBody>
            <a:bodyPr wrap="square" rtlCol="0">
              <a:spAutoFit/>
            </a:bodyPr>
            <a:lstStyle/>
            <a:p>
              <a:pPr algn="ctr"/>
              <a:r>
                <a:rPr lang="fr-FR" sz="1600" b="1" dirty="0">
                  <a:solidFill>
                    <a:schemeClr val="bg1"/>
                  </a:solidFill>
                </a:rPr>
                <a:t>TECHNICAL</a:t>
              </a:r>
            </a:p>
            <a:p>
              <a:pPr algn="ctr"/>
              <a:r>
                <a:rPr lang="fr-FR" sz="1600" b="1" dirty="0">
                  <a:solidFill>
                    <a:schemeClr val="bg1"/>
                  </a:solidFill>
                </a:rPr>
                <a:t>BULLETINS</a:t>
              </a:r>
            </a:p>
          </p:txBody>
        </p:sp>
        <p:sp>
          <p:nvSpPr>
            <p:cNvPr id="19" name="TextBox 22">
              <a:extLst>
                <a:ext uri="{FF2B5EF4-FFF2-40B4-BE49-F238E27FC236}">
                  <a16:creationId xmlns:a16="http://schemas.microsoft.com/office/drawing/2014/main" id="{8A3C0BAB-F9CD-B4C8-2817-85EDC5097735}"/>
                </a:ext>
              </a:extLst>
            </p:cNvPr>
            <p:cNvSpPr txBox="1"/>
            <p:nvPr/>
          </p:nvSpPr>
          <p:spPr>
            <a:xfrm>
              <a:off x="6903765" y="1748158"/>
              <a:ext cx="1891093" cy="338554"/>
            </a:xfrm>
            <a:prstGeom prst="rect">
              <a:avLst/>
            </a:prstGeom>
            <a:noFill/>
            <a:ln>
              <a:noFill/>
            </a:ln>
          </p:spPr>
          <p:txBody>
            <a:bodyPr wrap="square" rtlCol="0">
              <a:spAutoFit/>
            </a:bodyPr>
            <a:lstStyle/>
            <a:p>
              <a:pPr algn="ctr"/>
              <a:r>
                <a:rPr lang="fr-FR" sz="1600" b="1" dirty="0">
                  <a:solidFill>
                    <a:schemeClr val="bg1"/>
                  </a:solidFill>
                  <a:hlinkClick r:id="rId7">
                    <a:extLst>
                      <a:ext uri="{A12FA001-AC4F-418D-AE19-62706E023703}">
                        <ahyp:hlinkClr xmlns:ahyp="http://schemas.microsoft.com/office/drawing/2018/hyperlinkcolor" val="tx"/>
                      </a:ext>
                    </a:extLst>
                  </a:hlinkClick>
                </a:rPr>
                <a:t>DOCUMENTS</a:t>
              </a:r>
              <a:endParaRPr lang="fr-FR" sz="1600" b="1" dirty="0">
                <a:solidFill>
                  <a:schemeClr val="bg1"/>
                </a:solidFill>
              </a:endParaRPr>
            </a:p>
          </p:txBody>
        </p:sp>
        <p:cxnSp>
          <p:nvCxnSpPr>
            <p:cNvPr id="20" name="Straight Arrow Connector 23">
              <a:extLst>
                <a:ext uri="{FF2B5EF4-FFF2-40B4-BE49-F238E27FC236}">
                  <a16:creationId xmlns:a16="http://schemas.microsoft.com/office/drawing/2014/main" id="{D0AA74F5-026C-AE79-1D23-3282DBFC92BF}"/>
                </a:ext>
              </a:extLst>
            </p:cNvPr>
            <p:cNvCxnSpPr/>
            <p:nvPr/>
          </p:nvCxnSpPr>
          <p:spPr>
            <a:xfrm>
              <a:off x="9078289" y="2276029"/>
              <a:ext cx="705800" cy="0"/>
            </a:xfrm>
            <a:prstGeom prst="straightConnector1">
              <a:avLst/>
            </a:prstGeom>
            <a:ln w="762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2" name="Grupa 41">
            <a:extLst>
              <a:ext uri="{FF2B5EF4-FFF2-40B4-BE49-F238E27FC236}">
                <a16:creationId xmlns:a16="http://schemas.microsoft.com/office/drawing/2014/main" id="{203B0D10-F0AF-5914-71B2-9E786B21ACAB}"/>
              </a:ext>
            </a:extLst>
          </p:cNvPr>
          <p:cNvGrpSpPr/>
          <p:nvPr/>
        </p:nvGrpSpPr>
        <p:grpSpPr>
          <a:xfrm>
            <a:off x="1862778" y="3217971"/>
            <a:ext cx="3155305" cy="2383147"/>
            <a:chOff x="1862778" y="3217971"/>
            <a:chExt cx="3155305" cy="2383147"/>
          </a:xfrm>
        </p:grpSpPr>
        <p:pic>
          <p:nvPicPr>
            <p:cNvPr id="21" name="Picture 25">
              <a:extLst>
                <a:ext uri="{FF2B5EF4-FFF2-40B4-BE49-F238E27FC236}">
                  <a16:creationId xmlns:a16="http://schemas.microsoft.com/office/drawing/2014/main" id="{F2AE879D-AF1B-06DB-E436-18725981A2A8}"/>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1862778" y="3217971"/>
              <a:ext cx="2441059" cy="2383147"/>
            </a:xfrm>
            <a:prstGeom prst="rect">
              <a:avLst/>
            </a:prstGeom>
          </p:spPr>
        </p:pic>
        <p:cxnSp>
          <p:nvCxnSpPr>
            <p:cNvPr id="22" name="Straight Connector 26">
              <a:extLst>
                <a:ext uri="{FF2B5EF4-FFF2-40B4-BE49-F238E27FC236}">
                  <a16:creationId xmlns:a16="http://schemas.microsoft.com/office/drawing/2014/main" id="{8F1333B7-842C-ADC1-4CB0-C164B0CB46F8}"/>
                </a:ext>
              </a:extLst>
            </p:cNvPr>
            <p:cNvCxnSpPr/>
            <p:nvPr/>
          </p:nvCxnSpPr>
          <p:spPr>
            <a:xfrm>
              <a:off x="2432526" y="4311812"/>
              <a:ext cx="120721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Box 27">
              <a:extLst>
                <a:ext uri="{FF2B5EF4-FFF2-40B4-BE49-F238E27FC236}">
                  <a16:creationId xmlns:a16="http://schemas.microsoft.com/office/drawing/2014/main" id="{366C4172-6BCA-3EC9-75CB-10647F216661}"/>
                </a:ext>
              </a:extLst>
            </p:cNvPr>
            <p:cNvSpPr txBox="1"/>
            <p:nvPr/>
          </p:nvSpPr>
          <p:spPr>
            <a:xfrm>
              <a:off x="2342108" y="4372446"/>
              <a:ext cx="1395981" cy="584775"/>
            </a:xfrm>
            <a:prstGeom prst="rect">
              <a:avLst/>
            </a:prstGeom>
            <a:noFill/>
          </p:spPr>
          <p:txBody>
            <a:bodyPr wrap="square" rtlCol="0">
              <a:spAutoFit/>
            </a:bodyPr>
            <a:lstStyle/>
            <a:p>
              <a:pPr algn="ctr"/>
              <a:r>
                <a:rPr lang="fr-FR" sz="1600" b="1" dirty="0">
                  <a:solidFill>
                    <a:schemeClr val="bg1"/>
                  </a:solidFill>
                </a:rPr>
                <a:t>TRAINING COURSES</a:t>
              </a:r>
            </a:p>
          </p:txBody>
        </p:sp>
        <p:sp>
          <p:nvSpPr>
            <p:cNvPr id="24" name="TextBox 28">
              <a:extLst>
                <a:ext uri="{FF2B5EF4-FFF2-40B4-BE49-F238E27FC236}">
                  <a16:creationId xmlns:a16="http://schemas.microsoft.com/office/drawing/2014/main" id="{C8E03F4B-6CC2-996F-BEF6-AD1AEF59527C}"/>
                </a:ext>
              </a:extLst>
            </p:cNvPr>
            <p:cNvSpPr txBox="1"/>
            <p:nvPr/>
          </p:nvSpPr>
          <p:spPr>
            <a:xfrm>
              <a:off x="2137760" y="3840081"/>
              <a:ext cx="1891093" cy="338554"/>
            </a:xfrm>
            <a:prstGeom prst="rect">
              <a:avLst/>
            </a:prstGeom>
            <a:noFill/>
          </p:spPr>
          <p:txBody>
            <a:bodyPr wrap="square" rtlCol="0">
              <a:spAutoFit/>
            </a:bodyPr>
            <a:lstStyle/>
            <a:p>
              <a:pPr algn="ctr"/>
              <a:r>
                <a:rPr lang="fr-FR" sz="1600" b="1" dirty="0">
                  <a:solidFill>
                    <a:schemeClr val="bg1"/>
                  </a:solidFill>
                  <a:hlinkClick r:id="rId8">
                    <a:extLst>
                      <a:ext uri="{A12FA001-AC4F-418D-AE19-62706E023703}">
                        <ahyp:hlinkClr xmlns:ahyp="http://schemas.microsoft.com/office/drawing/2018/hyperlinkcolor" val="tx"/>
                      </a:ext>
                    </a:extLst>
                  </a:hlinkClick>
                </a:rPr>
                <a:t>EDUCATION</a:t>
              </a:r>
              <a:endParaRPr lang="fr-FR" sz="1600" b="1" dirty="0">
                <a:solidFill>
                  <a:schemeClr val="bg1"/>
                </a:solidFill>
              </a:endParaRPr>
            </a:p>
          </p:txBody>
        </p:sp>
        <p:cxnSp>
          <p:nvCxnSpPr>
            <p:cNvPr id="25" name="Straight Arrow Connector 29">
              <a:extLst>
                <a:ext uri="{FF2B5EF4-FFF2-40B4-BE49-F238E27FC236}">
                  <a16:creationId xmlns:a16="http://schemas.microsoft.com/office/drawing/2014/main" id="{24D81B84-0062-6441-708D-A505669FCABF}"/>
                </a:ext>
              </a:extLst>
            </p:cNvPr>
            <p:cNvCxnSpPr/>
            <p:nvPr/>
          </p:nvCxnSpPr>
          <p:spPr>
            <a:xfrm>
              <a:off x="4312283" y="4367952"/>
              <a:ext cx="705800" cy="0"/>
            </a:xfrm>
            <a:prstGeom prst="straightConnector1">
              <a:avLst/>
            </a:prstGeom>
            <a:ln w="762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3" name="Grupa 42">
            <a:extLst>
              <a:ext uri="{FF2B5EF4-FFF2-40B4-BE49-F238E27FC236}">
                <a16:creationId xmlns:a16="http://schemas.microsoft.com/office/drawing/2014/main" id="{2A00E195-DB86-DA05-1985-4A9D87309F4A}"/>
              </a:ext>
            </a:extLst>
          </p:cNvPr>
          <p:cNvGrpSpPr/>
          <p:nvPr/>
        </p:nvGrpSpPr>
        <p:grpSpPr>
          <a:xfrm>
            <a:off x="5116709" y="3200948"/>
            <a:ext cx="3155305" cy="2383147"/>
            <a:chOff x="5116709" y="3200948"/>
            <a:chExt cx="3155305" cy="2383147"/>
          </a:xfrm>
        </p:grpSpPr>
        <p:pic>
          <p:nvPicPr>
            <p:cNvPr id="27" name="Picture 32">
              <a:extLst>
                <a:ext uri="{FF2B5EF4-FFF2-40B4-BE49-F238E27FC236}">
                  <a16:creationId xmlns:a16="http://schemas.microsoft.com/office/drawing/2014/main" id="{B129709D-E5F5-4FA3-C084-97BA2EB38942}"/>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5116709" y="3200948"/>
              <a:ext cx="2441059" cy="2383147"/>
            </a:xfrm>
            <a:prstGeom prst="rect">
              <a:avLst/>
            </a:prstGeom>
          </p:spPr>
        </p:pic>
        <p:cxnSp>
          <p:nvCxnSpPr>
            <p:cNvPr id="28" name="Straight Connector 33">
              <a:extLst>
                <a:ext uri="{FF2B5EF4-FFF2-40B4-BE49-F238E27FC236}">
                  <a16:creationId xmlns:a16="http://schemas.microsoft.com/office/drawing/2014/main" id="{A419FB2B-CE9C-BCEF-93DE-60663F3256C2}"/>
                </a:ext>
              </a:extLst>
            </p:cNvPr>
            <p:cNvCxnSpPr/>
            <p:nvPr/>
          </p:nvCxnSpPr>
          <p:spPr>
            <a:xfrm>
              <a:off x="5686457" y="4294788"/>
              <a:ext cx="1207219"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Box 34">
              <a:extLst>
                <a:ext uri="{FF2B5EF4-FFF2-40B4-BE49-F238E27FC236}">
                  <a16:creationId xmlns:a16="http://schemas.microsoft.com/office/drawing/2014/main" id="{BBAE327B-C88F-4660-F750-06252160C613}"/>
                </a:ext>
              </a:extLst>
            </p:cNvPr>
            <p:cNvSpPr txBox="1"/>
            <p:nvPr/>
          </p:nvSpPr>
          <p:spPr>
            <a:xfrm>
              <a:off x="5596039" y="4355422"/>
              <a:ext cx="1395981" cy="584775"/>
            </a:xfrm>
            <a:prstGeom prst="rect">
              <a:avLst/>
            </a:prstGeom>
            <a:noFill/>
          </p:spPr>
          <p:txBody>
            <a:bodyPr wrap="square" rtlCol="0">
              <a:spAutoFit/>
            </a:bodyPr>
            <a:lstStyle/>
            <a:p>
              <a:pPr algn="ctr"/>
              <a:r>
                <a:rPr lang="fr-FR" sz="1600" b="1" dirty="0">
                  <a:solidFill>
                    <a:schemeClr val="bg1"/>
                  </a:solidFill>
                  <a:hlinkClick r:id="rId9">
                    <a:extLst>
                      <a:ext uri="{A12FA001-AC4F-418D-AE19-62706E023703}">
                        <ahyp:hlinkClr xmlns:ahyp="http://schemas.microsoft.com/office/drawing/2018/hyperlinkcolor" val="tx"/>
                      </a:ext>
                    </a:extLst>
                  </a:hlinkClick>
                </a:rPr>
                <a:t>INDUSTRY UPDATES</a:t>
              </a:r>
              <a:endParaRPr lang="fr-FR" sz="1600" b="1" dirty="0">
                <a:solidFill>
                  <a:schemeClr val="bg1"/>
                </a:solidFill>
              </a:endParaRPr>
            </a:p>
          </p:txBody>
        </p:sp>
        <p:sp>
          <p:nvSpPr>
            <p:cNvPr id="30" name="TextBox 35">
              <a:extLst>
                <a:ext uri="{FF2B5EF4-FFF2-40B4-BE49-F238E27FC236}">
                  <a16:creationId xmlns:a16="http://schemas.microsoft.com/office/drawing/2014/main" id="{D6FA4C3F-696F-F85F-32FA-EE73928506D9}"/>
                </a:ext>
              </a:extLst>
            </p:cNvPr>
            <p:cNvSpPr txBox="1"/>
            <p:nvPr/>
          </p:nvSpPr>
          <p:spPr>
            <a:xfrm>
              <a:off x="5391690" y="3823058"/>
              <a:ext cx="1891093" cy="338554"/>
            </a:xfrm>
            <a:prstGeom prst="rect">
              <a:avLst/>
            </a:prstGeom>
            <a:noFill/>
          </p:spPr>
          <p:txBody>
            <a:bodyPr wrap="square" rtlCol="0">
              <a:spAutoFit/>
            </a:bodyPr>
            <a:lstStyle/>
            <a:p>
              <a:pPr algn="ctr"/>
              <a:r>
                <a:rPr lang="fr-FR" sz="1600" b="1" dirty="0">
                  <a:solidFill>
                    <a:schemeClr val="bg1"/>
                  </a:solidFill>
                </a:rPr>
                <a:t>NEWS FEED</a:t>
              </a:r>
            </a:p>
          </p:txBody>
        </p:sp>
        <p:cxnSp>
          <p:nvCxnSpPr>
            <p:cNvPr id="31" name="Straight Arrow Connector 36">
              <a:extLst>
                <a:ext uri="{FF2B5EF4-FFF2-40B4-BE49-F238E27FC236}">
                  <a16:creationId xmlns:a16="http://schemas.microsoft.com/office/drawing/2014/main" id="{DF1FE7B7-F9E9-CB56-B28C-36F1C48BBC59}"/>
                </a:ext>
              </a:extLst>
            </p:cNvPr>
            <p:cNvCxnSpPr/>
            <p:nvPr/>
          </p:nvCxnSpPr>
          <p:spPr>
            <a:xfrm>
              <a:off x="7566214" y="4350929"/>
              <a:ext cx="705800" cy="0"/>
            </a:xfrm>
            <a:prstGeom prst="straightConnector1">
              <a:avLst/>
            </a:prstGeom>
            <a:ln w="762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4" name="Grupa 43">
            <a:extLst>
              <a:ext uri="{FF2B5EF4-FFF2-40B4-BE49-F238E27FC236}">
                <a16:creationId xmlns:a16="http://schemas.microsoft.com/office/drawing/2014/main" id="{21CF3945-5DF9-497A-DBE5-669AED68DD68}"/>
              </a:ext>
            </a:extLst>
          </p:cNvPr>
          <p:cNvGrpSpPr/>
          <p:nvPr/>
        </p:nvGrpSpPr>
        <p:grpSpPr>
          <a:xfrm>
            <a:off x="8370639" y="3224551"/>
            <a:ext cx="2441059" cy="2383147"/>
            <a:chOff x="8370639" y="3224551"/>
            <a:chExt cx="2441059" cy="2383147"/>
          </a:xfrm>
        </p:grpSpPr>
        <p:pic>
          <p:nvPicPr>
            <p:cNvPr id="33" name="Picture 39">
              <a:extLst>
                <a:ext uri="{FF2B5EF4-FFF2-40B4-BE49-F238E27FC236}">
                  <a16:creationId xmlns:a16="http://schemas.microsoft.com/office/drawing/2014/main" id="{63499CEE-B158-32D1-0A58-DCD7DC119C0B}"/>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8370639" y="3224551"/>
              <a:ext cx="2441059" cy="2383147"/>
            </a:xfrm>
            <a:prstGeom prst="rect">
              <a:avLst/>
            </a:prstGeom>
          </p:spPr>
        </p:pic>
        <p:cxnSp>
          <p:nvCxnSpPr>
            <p:cNvPr id="34" name="Straight Connector 40">
              <a:extLst>
                <a:ext uri="{FF2B5EF4-FFF2-40B4-BE49-F238E27FC236}">
                  <a16:creationId xmlns:a16="http://schemas.microsoft.com/office/drawing/2014/main" id="{C0DB1333-EADA-E46F-5A73-0E6E5E985F49}"/>
                </a:ext>
              </a:extLst>
            </p:cNvPr>
            <p:cNvCxnSpPr/>
            <p:nvPr/>
          </p:nvCxnSpPr>
          <p:spPr>
            <a:xfrm>
              <a:off x="8940387" y="4318391"/>
              <a:ext cx="1207219"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5" name="TextBox 41">
              <a:extLst>
                <a:ext uri="{FF2B5EF4-FFF2-40B4-BE49-F238E27FC236}">
                  <a16:creationId xmlns:a16="http://schemas.microsoft.com/office/drawing/2014/main" id="{38D2AAF6-93A3-8827-7412-746D96DBCD75}"/>
                </a:ext>
              </a:extLst>
            </p:cNvPr>
            <p:cNvSpPr txBox="1"/>
            <p:nvPr/>
          </p:nvSpPr>
          <p:spPr>
            <a:xfrm>
              <a:off x="8849969" y="4358962"/>
              <a:ext cx="1395981" cy="830997"/>
            </a:xfrm>
            <a:prstGeom prst="rect">
              <a:avLst/>
            </a:prstGeom>
            <a:noFill/>
          </p:spPr>
          <p:txBody>
            <a:bodyPr wrap="square" rtlCol="0">
              <a:spAutoFit/>
            </a:bodyPr>
            <a:lstStyle/>
            <a:p>
              <a:pPr algn="ctr"/>
              <a:r>
                <a:rPr lang="fr-FR" sz="1600" b="1" dirty="0">
                  <a:solidFill>
                    <a:schemeClr val="bg1"/>
                  </a:solidFill>
                </a:rPr>
                <a:t>INCREASE YOUR KNOWLEDGE</a:t>
              </a:r>
            </a:p>
          </p:txBody>
        </p:sp>
        <p:sp>
          <p:nvSpPr>
            <p:cNvPr id="36" name="TextBox 42">
              <a:extLst>
                <a:ext uri="{FF2B5EF4-FFF2-40B4-BE49-F238E27FC236}">
                  <a16:creationId xmlns:a16="http://schemas.microsoft.com/office/drawing/2014/main" id="{E1244A12-1B13-877A-29BE-721CC9939AA6}"/>
                </a:ext>
              </a:extLst>
            </p:cNvPr>
            <p:cNvSpPr txBox="1"/>
            <p:nvPr/>
          </p:nvSpPr>
          <p:spPr>
            <a:xfrm>
              <a:off x="8645621" y="3846661"/>
              <a:ext cx="1891093" cy="338554"/>
            </a:xfrm>
            <a:prstGeom prst="rect">
              <a:avLst/>
            </a:prstGeom>
            <a:noFill/>
          </p:spPr>
          <p:txBody>
            <a:bodyPr wrap="square" rtlCol="0">
              <a:spAutoFit/>
            </a:bodyPr>
            <a:lstStyle/>
            <a:p>
              <a:pPr algn="ctr"/>
              <a:r>
                <a:rPr lang="pl-PL" sz="1600" b="1" dirty="0">
                  <a:solidFill>
                    <a:schemeClr val="bg1"/>
                  </a:solidFill>
                  <a:hlinkClick r:id="rId10">
                    <a:extLst>
                      <a:ext uri="{A12FA001-AC4F-418D-AE19-62706E023703}">
                        <ahyp:hlinkClr xmlns:ahyp="http://schemas.microsoft.com/office/drawing/2018/hyperlinkcolor" val="tx"/>
                      </a:ext>
                    </a:extLst>
                  </a:hlinkClick>
                </a:rPr>
                <a:t>LECTURE SERIES</a:t>
              </a:r>
              <a:endParaRPr lang="fr-FR" sz="1600" b="1" dirty="0">
                <a:solidFill>
                  <a:schemeClr val="bg1"/>
                </a:solidFill>
              </a:endParaRPr>
            </a:p>
          </p:txBody>
        </p:sp>
      </p:grpSp>
    </p:spTree>
    <p:extLst>
      <p:ext uri="{BB962C8B-B14F-4D97-AF65-F5344CB8AC3E}">
        <p14:creationId xmlns:p14="http://schemas.microsoft.com/office/powerpoint/2010/main" val="22363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0-#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0-#ppt_w/2"/>
                                          </p:val>
                                        </p:tav>
                                        <p:tav tm="100000">
                                          <p:val>
                                            <p:strVal val="#ppt_x"/>
                                          </p:val>
                                        </p:tav>
                                      </p:tavLst>
                                    </p:anim>
                                    <p:anim calcmode="lin" valueType="num">
                                      <p:cBhvr additive="base">
                                        <p:cTn id="3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81D-67AD-9044-A799-B41BE88235DC}"/>
              </a:ext>
            </a:extLst>
          </p:cNvPr>
          <p:cNvSpPr>
            <a:spLocks noGrp="1"/>
          </p:cNvSpPr>
          <p:nvPr>
            <p:ph type="title"/>
          </p:nvPr>
        </p:nvSpPr>
        <p:spPr>
          <a:xfrm>
            <a:off x="335673" y="418076"/>
            <a:ext cx="3853543" cy="3622079"/>
          </a:xfrm>
        </p:spPr>
        <p:txBody>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pl-PL" sz="2000" kern="0" dirty="0">
                <a:effectLst/>
                <a:latin typeface="inherit"/>
                <a:ea typeface="Times New Roman" panose="02020603050405020304" pitchFamily="18" charset="0"/>
                <a:cs typeface="Courier New" panose="02070309020205020404" pitchFamily="49" charset="0"/>
              </a:rPr>
              <a:t>warranty</a:t>
            </a:r>
            <a:br>
              <a:rPr lang="pl-PL" sz="2000" kern="0" dirty="0">
                <a:effectLst/>
                <a:latin typeface="inherit"/>
                <a:ea typeface="Times New Roman" panose="02020603050405020304" pitchFamily="18" charset="0"/>
                <a:cs typeface="Courier New" panose="02070309020205020404" pitchFamily="49" charset="0"/>
              </a:rPr>
            </a:br>
            <a:br>
              <a:rPr lang="pl-PL" sz="2000" kern="0" dirty="0">
                <a:effectLst/>
                <a:latin typeface="inherit"/>
                <a:ea typeface="Times New Roman" panose="02020603050405020304" pitchFamily="18" charset="0"/>
                <a:cs typeface="Courier New" panose="02070309020205020404" pitchFamily="49" charset="0"/>
              </a:rPr>
            </a:br>
            <a:r>
              <a:rPr lang="en-US" sz="2000" kern="0" dirty="0">
                <a:effectLst/>
                <a:latin typeface="inherit"/>
                <a:ea typeface="Times New Roman" panose="02020603050405020304" pitchFamily="18" charset="0"/>
                <a:cs typeface="Courier New" panose="02070309020205020404" pitchFamily="49" charset="0"/>
              </a:rPr>
              <a:t>Molex's mission is to provide comprehensive copper and fiber solutions that ensure the integrity of your data</a:t>
            </a:r>
            <a:endParaRPr lang="pl-PL"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29</a:t>
            </a:fld>
            <a:endParaRPr lang="en-US" dirty="0"/>
          </a:p>
        </p:txBody>
      </p:sp>
      <p:pic>
        <p:nvPicPr>
          <p:cNvPr id="8" name="Obraz 7">
            <a:extLst>
              <a:ext uri="{FF2B5EF4-FFF2-40B4-BE49-F238E27FC236}">
                <a16:creationId xmlns:a16="http://schemas.microsoft.com/office/drawing/2014/main" id="{37D028E0-C489-64B9-C5F3-BEDA6C346F91}"/>
              </a:ext>
            </a:extLst>
          </p:cNvPr>
          <p:cNvPicPr>
            <a:picLocks noChangeAspect="1"/>
          </p:cNvPicPr>
          <p:nvPr/>
        </p:nvPicPr>
        <p:blipFill>
          <a:blip r:embed="rId3"/>
          <a:stretch>
            <a:fillRect/>
          </a:stretch>
        </p:blipFill>
        <p:spPr>
          <a:xfrm>
            <a:off x="5277835" y="615820"/>
            <a:ext cx="6323345" cy="5330149"/>
          </a:xfrm>
          <a:prstGeom prst="rect">
            <a:avLst/>
          </a:prstGeom>
          <a:ln>
            <a:noFill/>
          </a:ln>
          <a:effectLst>
            <a:softEdge rad="112500"/>
          </a:effectLst>
        </p:spPr>
      </p:pic>
    </p:spTree>
    <p:extLst>
      <p:ext uri="{BB962C8B-B14F-4D97-AF65-F5344CB8AC3E}">
        <p14:creationId xmlns:p14="http://schemas.microsoft.com/office/powerpoint/2010/main" val="54705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6999F0CA-4339-1242-BAC6-B873DF3D5494}"/>
              </a:ext>
            </a:extLst>
          </p:cNvPr>
          <p:cNvSpPr txBox="1">
            <a:spLocks/>
          </p:cNvSpPr>
          <p:nvPr/>
        </p:nvSpPr>
        <p:spPr>
          <a:xfrm>
            <a:off x="490071" y="4981761"/>
            <a:ext cx="3235031" cy="275619"/>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000"/>
              </a:lnSpc>
              <a:spcBef>
                <a:spcPct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a:ea typeface="+mj-ea"/>
                <a:cs typeface="+mj-cs"/>
              </a:rPr>
              <a:t>LEADER IN CONNECTORS</a:t>
            </a:r>
          </a:p>
        </p:txBody>
      </p:sp>
      <p:pic>
        <p:nvPicPr>
          <p:cNvPr id="12" name="Picture 11">
            <a:extLst>
              <a:ext uri="{FF2B5EF4-FFF2-40B4-BE49-F238E27FC236}">
                <a16:creationId xmlns:a16="http://schemas.microsoft.com/office/drawing/2014/main" id="{A814D938-3031-0D45-8E8D-0FCC88DC1F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34" y="1429812"/>
            <a:ext cx="4992476" cy="3165020"/>
          </a:xfrm>
          <a:prstGeom prst="rect">
            <a:avLst/>
          </a:prstGeom>
        </p:spPr>
      </p:pic>
      <p:sp>
        <p:nvSpPr>
          <p:cNvPr id="3" name="Rectangle 2"/>
          <p:cNvSpPr/>
          <p:nvPr/>
        </p:nvSpPr>
        <p:spPr>
          <a:xfrm>
            <a:off x="-24259" y="1429811"/>
            <a:ext cx="4876312" cy="3164676"/>
          </a:xfrm>
          <a:prstGeom prst="rect">
            <a:avLst/>
          </a:prstGeom>
          <a:solidFill>
            <a:schemeClr val="tx1">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7F99C79B-520D-CA4A-8D74-AA7D5AD5BB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52054" y="1429811"/>
            <a:ext cx="3169353" cy="3164676"/>
          </a:xfrm>
          <a:prstGeom prst="rect">
            <a:avLst/>
          </a:prstGeom>
        </p:spPr>
      </p:pic>
      <p:pic>
        <p:nvPicPr>
          <p:cNvPr id="7" name="Picture 6">
            <a:extLst>
              <a:ext uri="{FF2B5EF4-FFF2-40B4-BE49-F238E27FC236}">
                <a16:creationId xmlns:a16="http://schemas.microsoft.com/office/drawing/2014/main" id="{92D970C2-5652-D24C-882C-AEC442EF6D2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060857" y="1429811"/>
            <a:ext cx="1941620" cy="642924"/>
          </a:xfrm>
          <a:prstGeom prst="rect">
            <a:avLst/>
          </a:prstGeom>
        </p:spPr>
      </p:pic>
      <p:pic>
        <p:nvPicPr>
          <p:cNvPr id="5" name="Picture 4">
            <a:extLst>
              <a:ext uri="{FF2B5EF4-FFF2-40B4-BE49-F238E27FC236}">
                <a16:creationId xmlns:a16="http://schemas.microsoft.com/office/drawing/2014/main" id="{C151D79A-F379-694C-BA7B-6622E68A6008}"/>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4859678" y="3824434"/>
            <a:ext cx="1452414" cy="770053"/>
          </a:xfrm>
          <a:prstGeom prst="rect">
            <a:avLst/>
          </a:prstGeom>
        </p:spPr>
      </p:pic>
      <p:pic>
        <p:nvPicPr>
          <p:cNvPr id="36" name="Picture 35">
            <a:extLst>
              <a:ext uri="{FF2B5EF4-FFF2-40B4-BE49-F238E27FC236}">
                <a16:creationId xmlns:a16="http://schemas.microsoft.com/office/drawing/2014/main" id="{06CA3797-C5D9-3A4A-B4BF-91D9413570E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018842" y="1429466"/>
            <a:ext cx="4173158" cy="3165021"/>
          </a:xfrm>
          <a:prstGeom prst="rect">
            <a:avLst/>
          </a:prstGeom>
        </p:spPr>
      </p:pic>
      <p:pic>
        <p:nvPicPr>
          <p:cNvPr id="41" name="Picture 40">
            <a:extLst>
              <a:ext uri="{FF2B5EF4-FFF2-40B4-BE49-F238E27FC236}">
                <a16:creationId xmlns:a16="http://schemas.microsoft.com/office/drawing/2014/main" id="{188050C7-F750-5646-B92E-E86783DA14A1}"/>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9616424" y="2516912"/>
            <a:ext cx="1108375" cy="1229969"/>
          </a:xfrm>
          <a:prstGeom prst="rect">
            <a:avLst/>
          </a:prstGeom>
        </p:spPr>
      </p:pic>
      <p:pic>
        <p:nvPicPr>
          <p:cNvPr id="43" name="Picture 42">
            <a:extLst>
              <a:ext uri="{FF2B5EF4-FFF2-40B4-BE49-F238E27FC236}">
                <a16:creationId xmlns:a16="http://schemas.microsoft.com/office/drawing/2014/main" id="{A7BCBBBF-CB8D-0C4A-9CBC-4089C73C60AC}"/>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a:ext>
            </a:extLst>
          </a:blip>
          <a:srcRect/>
          <a:stretch/>
        </p:blipFill>
        <p:spPr>
          <a:xfrm>
            <a:off x="10428516" y="1429120"/>
            <a:ext cx="1728117" cy="1247583"/>
          </a:xfrm>
          <a:prstGeom prst="rect">
            <a:avLst/>
          </a:prstGeom>
        </p:spPr>
      </p:pic>
      <p:pic>
        <p:nvPicPr>
          <p:cNvPr id="44" name="Picture 43">
            <a:extLst>
              <a:ext uri="{FF2B5EF4-FFF2-40B4-BE49-F238E27FC236}">
                <a16:creationId xmlns:a16="http://schemas.microsoft.com/office/drawing/2014/main" id="{93741538-76CC-0245-90B8-8C50371A204B}"/>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t="-651"/>
          <a:stretch/>
        </p:blipFill>
        <p:spPr>
          <a:xfrm>
            <a:off x="8010906" y="3552397"/>
            <a:ext cx="2106710" cy="1032231"/>
          </a:xfrm>
          <a:prstGeom prst="rect">
            <a:avLst/>
          </a:prstGeom>
        </p:spPr>
      </p:pic>
      <p:sp>
        <p:nvSpPr>
          <p:cNvPr id="45" name="Rectangle 44">
            <a:extLst>
              <a:ext uri="{FF2B5EF4-FFF2-40B4-BE49-F238E27FC236}">
                <a16:creationId xmlns:a16="http://schemas.microsoft.com/office/drawing/2014/main" id="{C0AD59DF-7684-3741-B676-354B855DC9A3}"/>
              </a:ext>
            </a:extLst>
          </p:cNvPr>
          <p:cNvSpPr/>
          <p:nvPr/>
        </p:nvSpPr>
        <p:spPr>
          <a:xfrm>
            <a:off x="0" y="1429466"/>
            <a:ext cx="12192000" cy="3165021"/>
          </a:xfrm>
          <a:prstGeom prst="rect">
            <a:avLst/>
          </a:prstGeom>
          <a:solidFill>
            <a:schemeClr val="accent3">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A0437"/>
              </a:solidFill>
              <a:effectLst/>
              <a:uLnTx/>
              <a:uFillTx/>
              <a:latin typeface="Arial"/>
              <a:ea typeface="+mn-ea"/>
              <a:cs typeface="+mn-cs"/>
            </a:endParaRPr>
          </a:p>
        </p:txBody>
      </p:sp>
      <p:sp>
        <p:nvSpPr>
          <p:cNvPr id="58" name="Title 1">
            <a:extLst>
              <a:ext uri="{FF2B5EF4-FFF2-40B4-BE49-F238E27FC236}">
                <a16:creationId xmlns:a16="http://schemas.microsoft.com/office/drawing/2014/main" id="{CC5E95A3-3EA0-2A43-BC84-13EC9FD8EA0C}"/>
              </a:ext>
            </a:extLst>
          </p:cNvPr>
          <p:cNvSpPr txBox="1">
            <a:spLocks/>
          </p:cNvSpPr>
          <p:nvPr/>
        </p:nvSpPr>
        <p:spPr>
          <a:xfrm>
            <a:off x="10861625" y="4659774"/>
            <a:ext cx="1378578" cy="181411"/>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000"/>
              </a:lnSpc>
              <a:spcBef>
                <a:spcPct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a:ea typeface="+mj-ea"/>
                <a:cs typeface="+mj-cs"/>
              </a:rPr>
              <a:t>SOLUTIONS PROVIDER</a:t>
            </a:r>
          </a:p>
        </p:txBody>
      </p:sp>
      <p:sp>
        <p:nvSpPr>
          <p:cNvPr id="61" name="Rectangle 60">
            <a:extLst>
              <a:ext uri="{FF2B5EF4-FFF2-40B4-BE49-F238E27FC236}">
                <a16:creationId xmlns:a16="http://schemas.microsoft.com/office/drawing/2014/main" id="{A134E688-DE71-BB47-9B82-0810C12D3C4D}"/>
              </a:ext>
            </a:extLst>
          </p:cNvPr>
          <p:cNvSpPr/>
          <p:nvPr/>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DA2ECF43-2D15-0C42-92F2-465A06894CF9}"/>
              </a:ext>
            </a:extLst>
          </p:cNvPr>
          <p:cNvSpPr/>
          <p:nvPr/>
        </p:nvSpPr>
        <p:spPr>
          <a:xfrm>
            <a:off x="430416" y="808372"/>
            <a:ext cx="7651162" cy="348813"/>
          </a:xfrm>
          <a:prstGeom prst="rect">
            <a:avLst/>
          </a:prstGeom>
        </p:spPr>
        <p:txBody>
          <a:bodyPr wrap="square">
            <a:spAutoFit/>
          </a:bodyPr>
          <a:lstStyle/>
          <a:p>
            <a:pPr marL="0" marR="0" lvl="0" indent="0" algn="l" defTabSz="609585" rtl="0" eaLnBrk="1" fontAlgn="auto" latinLnBrk="0" hangingPunct="1">
              <a:lnSpc>
                <a:spcPts val="2000"/>
              </a:lnSpc>
              <a:spcBef>
                <a:spcPts val="0"/>
              </a:spcBef>
              <a:spcAft>
                <a:spcPts val="0"/>
              </a:spcAft>
              <a:buClrTx/>
              <a:buSzTx/>
              <a:buFontTx/>
              <a:buNone/>
              <a:tabLst/>
              <a:defRPr/>
            </a:pPr>
            <a:r>
              <a:rPr kumimoji="0" lang="en-US" sz="1867" b="1" i="0" u="none" strike="noStrike" kern="1200" cap="all" spc="0" normalizeH="0" baseline="0" noProof="0" dirty="0">
                <a:ln>
                  <a:noFill/>
                </a:ln>
                <a:solidFill>
                  <a:srgbClr val="333333"/>
                </a:solidFill>
                <a:effectLst/>
                <a:uLnTx/>
                <a:uFillTx/>
                <a:latin typeface="Arial"/>
                <a:ea typeface="+mn-ea"/>
                <a:cs typeface="+mn-cs"/>
              </a:rPr>
              <a:t>Molex: A Legacy of innovation</a:t>
            </a:r>
          </a:p>
        </p:txBody>
      </p:sp>
      <p:grpSp>
        <p:nvGrpSpPr>
          <p:cNvPr id="15" name="Group 14">
            <a:extLst>
              <a:ext uri="{FF2B5EF4-FFF2-40B4-BE49-F238E27FC236}">
                <a16:creationId xmlns:a16="http://schemas.microsoft.com/office/drawing/2014/main" id="{F92FFB38-ACEF-4445-8B76-023B154DF4AB}"/>
              </a:ext>
            </a:extLst>
          </p:cNvPr>
          <p:cNvGrpSpPr/>
          <p:nvPr/>
        </p:nvGrpSpPr>
        <p:grpSpPr>
          <a:xfrm>
            <a:off x="170955" y="2870321"/>
            <a:ext cx="11976222" cy="1642930"/>
            <a:chOff x="170955" y="2948699"/>
            <a:chExt cx="11976222" cy="1642930"/>
          </a:xfrm>
        </p:grpSpPr>
        <p:sp>
          <p:nvSpPr>
            <p:cNvPr id="24" name="Title 1">
              <a:extLst>
                <a:ext uri="{FF2B5EF4-FFF2-40B4-BE49-F238E27FC236}">
                  <a16:creationId xmlns:a16="http://schemas.microsoft.com/office/drawing/2014/main" id="{4FEF5AB3-3E3F-384C-8A4D-D2E0ADD82D0D}"/>
                </a:ext>
              </a:extLst>
            </p:cNvPr>
            <p:cNvSpPr txBox="1">
              <a:spLocks/>
            </p:cNvSpPr>
            <p:nvPr/>
          </p:nvSpPr>
          <p:spPr>
            <a:xfrm>
              <a:off x="299619" y="2948699"/>
              <a:ext cx="953802" cy="378047"/>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1940s</a:t>
              </a:r>
            </a:p>
          </p:txBody>
        </p:sp>
        <p:sp>
          <p:nvSpPr>
            <p:cNvPr id="30" name="Title 1">
              <a:extLst>
                <a:ext uri="{FF2B5EF4-FFF2-40B4-BE49-F238E27FC236}">
                  <a16:creationId xmlns:a16="http://schemas.microsoft.com/office/drawing/2014/main" id="{30C3A78E-3066-0F4A-AF01-3B356515AB69}"/>
                </a:ext>
              </a:extLst>
            </p:cNvPr>
            <p:cNvSpPr txBox="1">
              <a:spLocks/>
            </p:cNvSpPr>
            <p:nvPr/>
          </p:nvSpPr>
          <p:spPr>
            <a:xfrm>
              <a:off x="3389598" y="3814326"/>
              <a:ext cx="953802" cy="457438"/>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1970s</a:t>
              </a:r>
            </a:p>
          </p:txBody>
        </p:sp>
        <p:sp>
          <p:nvSpPr>
            <p:cNvPr id="32" name="Title 1">
              <a:extLst>
                <a:ext uri="{FF2B5EF4-FFF2-40B4-BE49-F238E27FC236}">
                  <a16:creationId xmlns:a16="http://schemas.microsoft.com/office/drawing/2014/main" id="{6D24A4B2-EDE7-C34D-BB26-E9C5DEDA5551}"/>
                </a:ext>
              </a:extLst>
            </p:cNvPr>
            <p:cNvSpPr txBox="1">
              <a:spLocks/>
            </p:cNvSpPr>
            <p:nvPr/>
          </p:nvSpPr>
          <p:spPr>
            <a:xfrm>
              <a:off x="1449283" y="3814326"/>
              <a:ext cx="953802" cy="378047"/>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1950s</a:t>
              </a:r>
            </a:p>
          </p:txBody>
        </p:sp>
        <p:sp>
          <p:nvSpPr>
            <p:cNvPr id="37" name="Title 1">
              <a:extLst>
                <a:ext uri="{FF2B5EF4-FFF2-40B4-BE49-F238E27FC236}">
                  <a16:creationId xmlns:a16="http://schemas.microsoft.com/office/drawing/2014/main" id="{722A65D4-168F-1141-83A3-914625F58951}"/>
                </a:ext>
              </a:extLst>
            </p:cNvPr>
            <p:cNvSpPr txBox="1">
              <a:spLocks/>
            </p:cNvSpPr>
            <p:nvPr/>
          </p:nvSpPr>
          <p:spPr>
            <a:xfrm>
              <a:off x="2435796" y="2949586"/>
              <a:ext cx="953802" cy="378047"/>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1960s</a:t>
              </a:r>
            </a:p>
          </p:txBody>
        </p:sp>
        <p:sp>
          <p:nvSpPr>
            <p:cNvPr id="38" name="Title 1">
              <a:extLst>
                <a:ext uri="{FF2B5EF4-FFF2-40B4-BE49-F238E27FC236}">
                  <a16:creationId xmlns:a16="http://schemas.microsoft.com/office/drawing/2014/main" id="{25206D20-8928-FB4D-8A33-2F6FC3F01822}"/>
                </a:ext>
              </a:extLst>
            </p:cNvPr>
            <p:cNvSpPr txBox="1">
              <a:spLocks/>
            </p:cNvSpPr>
            <p:nvPr/>
          </p:nvSpPr>
          <p:spPr>
            <a:xfrm>
              <a:off x="4789709" y="2951360"/>
              <a:ext cx="953802" cy="378047"/>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1980s</a:t>
              </a:r>
            </a:p>
          </p:txBody>
        </p:sp>
        <p:sp>
          <p:nvSpPr>
            <p:cNvPr id="39" name="Title 1">
              <a:extLst>
                <a:ext uri="{FF2B5EF4-FFF2-40B4-BE49-F238E27FC236}">
                  <a16:creationId xmlns:a16="http://schemas.microsoft.com/office/drawing/2014/main" id="{2118B6E5-2C60-444A-892B-2A5746550449}"/>
                </a:ext>
              </a:extLst>
            </p:cNvPr>
            <p:cNvSpPr txBox="1">
              <a:spLocks/>
            </p:cNvSpPr>
            <p:nvPr/>
          </p:nvSpPr>
          <p:spPr>
            <a:xfrm>
              <a:off x="6801231" y="2951360"/>
              <a:ext cx="953802" cy="378047"/>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2000s</a:t>
              </a:r>
            </a:p>
          </p:txBody>
        </p:sp>
        <p:sp>
          <p:nvSpPr>
            <p:cNvPr id="40" name="Title 1">
              <a:extLst>
                <a:ext uri="{FF2B5EF4-FFF2-40B4-BE49-F238E27FC236}">
                  <a16:creationId xmlns:a16="http://schemas.microsoft.com/office/drawing/2014/main" id="{45A6162D-D52D-9C43-A46D-D50810E2473C}"/>
                </a:ext>
              </a:extLst>
            </p:cNvPr>
            <p:cNvSpPr txBox="1">
              <a:spLocks/>
            </p:cNvSpPr>
            <p:nvPr/>
          </p:nvSpPr>
          <p:spPr>
            <a:xfrm>
              <a:off x="5661848" y="3818030"/>
              <a:ext cx="1072207" cy="423082"/>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1990s</a:t>
              </a:r>
            </a:p>
          </p:txBody>
        </p:sp>
        <p:cxnSp>
          <p:nvCxnSpPr>
            <p:cNvPr id="9" name="Straight Connector 8">
              <a:extLst>
                <a:ext uri="{FF2B5EF4-FFF2-40B4-BE49-F238E27FC236}">
                  <a16:creationId xmlns:a16="http://schemas.microsoft.com/office/drawing/2014/main" id="{3D2A379A-B584-514D-B28B-9E1B31A19531}"/>
                </a:ext>
              </a:extLst>
            </p:cNvPr>
            <p:cNvCxnSpPr>
              <a:cxnSpLocks/>
            </p:cNvCxnSpPr>
            <p:nvPr/>
          </p:nvCxnSpPr>
          <p:spPr>
            <a:xfrm>
              <a:off x="1828800" y="3710700"/>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2ABB3216-616F-2D4E-BFCF-9DE00608CFB0}"/>
                </a:ext>
              </a:extLst>
            </p:cNvPr>
            <p:cNvCxnSpPr>
              <a:cxnSpLocks/>
            </p:cNvCxnSpPr>
            <p:nvPr/>
          </p:nvCxnSpPr>
          <p:spPr>
            <a:xfrm>
              <a:off x="2895600" y="3500344"/>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AAC877C-A3A2-9E47-ADA5-8C5FE6715DD1}"/>
                </a:ext>
              </a:extLst>
            </p:cNvPr>
            <p:cNvCxnSpPr>
              <a:cxnSpLocks/>
            </p:cNvCxnSpPr>
            <p:nvPr/>
          </p:nvCxnSpPr>
          <p:spPr>
            <a:xfrm>
              <a:off x="5257800" y="3500344"/>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6BFCB63-7B80-9E46-89FB-4479421708D4}"/>
                </a:ext>
              </a:extLst>
            </p:cNvPr>
            <p:cNvCxnSpPr>
              <a:cxnSpLocks/>
            </p:cNvCxnSpPr>
            <p:nvPr/>
          </p:nvCxnSpPr>
          <p:spPr>
            <a:xfrm>
              <a:off x="7141772" y="3500344"/>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6C456E9-BD50-FC4B-8453-BBCFD038D6B1}"/>
                </a:ext>
              </a:extLst>
            </p:cNvPr>
            <p:cNvCxnSpPr>
              <a:cxnSpLocks/>
            </p:cNvCxnSpPr>
            <p:nvPr/>
          </p:nvCxnSpPr>
          <p:spPr>
            <a:xfrm>
              <a:off x="3771438" y="3710700"/>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9A89DDC6-F8CA-D846-96A1-6AF1E5739FAC}"/>
                </a:ext>
              </a:extLst>
            </p:cNvPr>
            <p:cNvCxnSpPr>
              <a:cxnSpLocks/>
            </p:cNvCxnSpPr>
            <p:nvPr/>
          </p:nvCxnSpPr>
          <p:spPr>
            <a:xfrm>
              <a:off x="6070719" y="3710700"/>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Title 1">
              <a:extLst>
                <a:ext uri="{FF2B5EF4-FFF2-40B4-BE49-F238E27FC236}">
                  <a16:creationId xmlns:a16="http://schemas.microsoft.com/office/drawing/2014/main" id="{4029B7BE-12BF-7147-826F-F4893A09C9E5}"/>
                </a:ext>
              </a:extLst>
            </p:cNvPr>
            <p:cNvSpPr txBox="1">
              <a:spLocks/>
            </p:cNvSpPr>
            <p:nvPr/>
          </p:nvSpPr>
          <p:spPr>
            <a:xfrm>
              <a:off x="8618036" y="3825259"/>
              <a:ext cx="993311" cy="446505"/>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2010s</a:t>
              </a:r>
            </a:p>
          </p:txBody>
        </p:sp>
        <p:cxnSp>
          <p:nvCxnSpPr>
            <p:cNvPr id="50" name="Straight Connector 49">
              <a:extLst>
                <a:ext uri="{FF2B5EF4-FFF2-40B4-BE49-F238E27FC236}">
                  <a16:creationId xmlns:a16="http://schemas.microsoft.com/office/drawing/2014/main" id="{8BBE42B3-2D50-F448-839B-4DA385B488CB}"/>
                </a:ext>
              </a:extLst>
            </p:cNvPr>
            <p:cNvCxnSpPr>
              <a:cxnSpLocks/>
            </p:cNvCxnSpPr>
            <p:nvPr/>
          </p:nvCxnSpPr>
          <p:spPr>
            <a:xfrm>
              <a:off x="8902217" y="3700841"/>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Title 1">
              <a:extLst>
                <a:ext uri="{FF2B5EF4-FFF2-40B4-BE49-F238E27FC236}">
                  <a16:creationId xmlns:a16="http://schemas.microsoft.com/office/drawing/2014/main" id="{F098F973-4562-2841-8E0C-004A09842ED7}"/>
                </a:ext>
              </a:extLst>
            </p:cNvPr>
            <p:cNvSpPr txBox="1">
              <a:spLocks/>
            </p:cNvSpPr>
            <p:nvPr/>
          </p:nvSpPr>
          <p:spPr>
            <a:xfrm>
              <a:off x="11179341" y="3825259"/>
              <a:ext cx="967836" cy="766370"/>
            </a:xfrm>
            <a:prstGeom prst="rect">
              <a:avLst/>
            </a:prstGeom>
          </p:spPr>
          <p:txBody>
            <a:bodyPr vert="horz" lIns="0" tIns="60960" rIns="12192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44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j-ea"/>
                  <a:cs typeface="+mj-cs"/>
                </a:rPr>
                <a:t>2020s</a:t>
              </a:r>
            </a:p>
          </p:txBody>
        </p:sp>
        <p:cxnSp>
          <p:nvCxnSpPr>
            <p:cNvPr id="57" name="Straight Connector 56">
              <a:extLst>
                <a:ext uri="{FF2B5EF4-FFF2-40B4-BE49-F238E27FC236}">
                  <a16:creationId xmlns:a16="http://schemas.microsoft.com/office/drawing/2014/main" id="{6910A134-05F2-FC42-AA00-229B19701277}"/>
                </a:ext>
              </a:extLst>
            </p:cNvPr>
            <p:cNvCxnSpPr>
              <a:cxnSpLocks/>
            </p:cNvCxnSpPr>
            <p:nvPr/>
          </p:nvCxnSpPr>
          <p:spPr>
            <a:xfrm>
              <a:off x="11549736" y="3700841"/>
              <a:ext cx="0" cy="205691"/>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856F53E-E910-2249-9274-859DDCA5E495}"/>
                </a:ext>
              </a:extLst>
            </p:cNvPr>
            <p:cNvCxnSpPr>
              <a:cxnSpLocks/>
            </p:cNvCxnSpPr>
            <p:nvPr/>
          </p:nvCxnSpPr>
          <p:spPr>
            <a:xfrm>
              <a:off x="170955" y="3703906"/>
              <a:ext cx="11777250" cy="6794"/>
            </a:xfrm>
            <a:prstGeom prst="line">
              <a:avLst/>
            </a:prstGeom>
            <a:ln>
              <a:solidFill>
                <a:schemeClr val="bg1"/>
              </a:solidFill>
              <a:headEnd type="oval" w="lg" len="lg"/>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63" name="Rectangle 62">
            <a:extLst>
              <a:ext uri="{FF2B5EF4-FFF2-40B4-BE49-F238E27FC236}">
                <a16:creationId xmlns:a16="http://schemas.microsoft.com/office/drawing/2014/main" id="{EA19F688-A08C-6441-B924-687EE0B63B1E}"/>
              </a:ext>
            </a:extLst>
          </p:cNvPr>
          <p:cNvSpPr/>
          <p:nvPr/>
        </p:nvSpPr>
        <p:spPr>
          <a:xfrm>
            <a:off x="117157" y="4673863"/>
            <a:ext cx="1572526" cy="1579920"/>
          </a:xfrm>
          <a:prstGeom prst="rect">
            <a:avLst/>
          </a:prstGeom>
        </p:spPr>
        <p:txBody>
          <a:bodyPr wrap="square">
            <a:spAutoFit/>
          </a:bodyPr>
          <a:lstStyle/>
          <a:p>
            <a:pPr marL="6350" marR="0" lvl="0" indent="0" algn="l" defTabSz="914400" rtl="0" eaLnBrk="1" fontAlgn="auto" latinLnBrk="0" hangingPunct="1">
              <a:lnSpc>
                <a:spcPts val="1100"/>
              </a:lnSpc>
              <a:spcBef>
                <a:spcPts val="60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1938</a:t>
            </a:r>
          </a:p>
          <a:p>
            <a:pPr marL="6350" marR="0" lvl="0" indent="0" algn="l" defTabSz="914400" rtl="0" eaLnBrk="1" fontAlgn="auto" latinLnBrk="0" hangingPunct="1">
              <a:lnSpc>
                <a:spcPts val="12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The </a:t>
            </a:r>
            <a:r>
              <a:rPr kumimoji="0" lang="en-US" sz="1000" b="0" i="0" u="none" strike="noStrike" kern="1200" cap="none" spc="0" normalizeH="0" baseline="0" noProof="0" dirty="0" err="1">
                <a:ln>
                  <a:noFill/>
                </a:ln>
                <a:solidFill>
                  <a:srgbClr val="333333"/>
                </a:solidFill>
                <a:effectLst/>
                <a:uLnTx/>
                <a:uFillTx/>
                <a:latin typeface="Arial"/>
                <a:ea typeface="+mn-ea"/>
                <a:cs typeface="+mn-cs"/>
              </a:rPr>
              <a:t>Krehbiel</a:t>
            </a:r>
            <a:r>
              <a:rPr kumimoji="0" lang="en-US" sz="1000" b="0" i="0" u="none" strike="noStrike" kern="1200" cap="none" spc="0" normalizeH="0" baseline="0" noProof="0" dirty="0">
                <a:ln>
                  <a:noFill/>
                </a:ln>
                <a:solidFill>
                  <a:srgbClr val="333333"/>
                </a:solidFill>
                <a:effectLst/>
                <a:uLnTx/>
                <a:uFillTx/>
                <a:latin typeface="Arial"/>
                <a:ea typeface="+mn-ea"/>
                <a:cs typeface="+mn-cs"/>
              </a:rPr>
              <a:t> family develop a durable, thermoplastic material that is molded into flowerpots and toys.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They call their material “Molex.”</a:t>
            </a: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546E5DF9-F664-1A44-9C1B-ED2A3E5345CE}"/>
              </a:ext>
            </a:extLst>
          </p:cNvPr>
          <p:cNvSpPr/>
          <p:nvPr/>
        </p:nvSpPr>
        <p:spPr>
          <a:xfrm>
            <a:off x="1752600" y="4673863"/>
            <a:ext cx="1092997" cy="1195199"/>
          </a:xfrm>
          <a:prstGeom prst="rect">
            <a:avLst/>
          </a:prstGeom>
        </p:spPr>
        <p:txBody>
          <a:bodyPr wrap="square">
            <a:spAutoFit/>
          </a:bodyPr>
          <a:lstStyle/>
          <a:p>
            <a:pPr marL="6350" marR="0" lvl="0" indent="0" algn="l" defTabSz="914400" rtl="0" eaLnBrk="1" fontAlgn="auto" latinLnBrk="0" hangingPunct="1">
              <a:lnSpc>
                <a:spcPts val="1100"/>
              </a:lnSpc>
              <a:spcBef>
                <a:spcPts val="60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1945 </a:t>
            </a:r>
          </a:p>
          <a:p>
            <a:pPr marL="6350" marR="0" lvl="0" indent="0" algn="l" defTabSz="914400" rtl="0" eaLnBrk="1" fontAlgn="auto" latinLnBrk="0" hangingPunct="1">
              <a:lnSpc>
                <a:spcPts val="11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produces the first molded terminal block for GE Hotpoint</a:t>
            </a:r>
            <a:r>
              <a:rPr kumimoji="0" lang="en-US" sz="1000" b="0" i="0" u="none" strike="noStrike" kern="1200" cap="none" spc="0" normalizeH="0" baseline="30000" noProof="0" dirty="0">
                <a:ln>
                  <a:noFill/>
                </a:ln>
                <a:solidFill>
                  <a:srgbClr val="333333"/>
                </a:solidFill>
                <a:effectLst/>
                <a:uLnTx/>
                <a:uFillTx/>
                <a:latin typeface="Arial"/>
                <a:ea typeface="+mn-ea"/>
                <a:cs typeface="+mn-cs"/>
              </a:rPr>
              <a:t>®</a:t>
            </a:r>
            <a:r>
              <a:rPr kumimoji="0" lang="en-US" sz="1000" b="0" i="0" u="none" strike="noStrike" kern="1200" cap="none" spc="0" normalizeH="0" baseline="0" noProof="0" dirty="0">
                <a:ln>
                  <a:noFill/>
                </a:ln>
                <a:solidFill>
                  <a:srgbClr val="333333"/>
                </a:solidFill>
                <a:effectLst/>
                <a:uLnTx/>
                <a:uFillTx/>
                <a:latin typeface="Arial"/>
                <a:ea typeface="+mn-ea"/>
                <a:cs typeface="+mn-cs"/>
              </a:rPr>
              <a:t> stoves </a:t>
            </a:r>
          </a:p>
        </p:txBody>
      </p:sp>
      <p:sp>
        <p:nvSpPr>
          <p:cNvPr id="65" name="Rectangle 64">
            <a:extLst>
              <a:ext uri="{FF2B5EF4-FFF2-40B4-BE49-F238E27FC236}">
                <a16:creationId xmlns:a16="http://schemas.microsoft.com/office/drawing/2014/main" id="{13769705-4632-DF49-896C-D0A30635A415}"/>
              </a:ext>
            </a:extLst>
          </p:cNvPr>
          <p:cNvSpPr/>
          <p:nvPr/>
        </p:nvSpPr>
        <p:spPr>
          <a:xfrm>
            <a:off x="2810879" y="4673863"/>
            <a:ext cx="1233098" cy="1772280"/>
          </a:xfrm>
          <a:prstGeom prst="rect">
            <a:avLst/>
          </a:prstGeom>
        </p:spPr>
        <p:txBody>
          <a:bodyPr wrap="square">
            <a:spAutoFit/>
          </a:bodyPr>
          <a:lstStyle/>
          <a:p>
            <a:pPr marL="6350" marR="0" lvl="0" indent="0" algn="l" defTabSz="914400" rtl="0" eaLnBrk="1" fontAlgn="auto" latinLnBrk="0" hangingPunct="1">
              <a:lnSpc>
                <a:spcPts val="1100"/>
              </a:lnSpc>
              <a:spcBef>
                <a:spcPts val="60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1959 </a:t>
            </a:r>
          </a:p>
          <a:p>
            <a:pPr marL="6350" marR="0" lvl="0" indent="0" algn="l" defTabSz="914400" rtl="0" eaLnBrk="1" fontAlgn="auto" latinLnBrk="0" hangingPunct="1">
              <a:lnSpc>
                <a:spcPts val="11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Push-button switches opens new markets for Molex, including vending machines and bowling pin setters</a:t>
            </a:r>
          </a:p>
          <a:p>
            <a:pPr marL="6350" marR="0" lvl="0" indent="0" algn="l" defTabSz="914400" rtl="0" eaLnBrk="1" fontAlgn="auto" latinLnBrk="0" hangingPunct="1">
              <a:lnSpc>
                <a:spcPts val="1100"/>
              </a:lnSpc>
              <a:spcBef>
                <a:spcPts val="600"/>
              </a:spcBef>
              <a:spcAft>
                <a:spcPts val="600"/>
              </a:spcAft>
              <a:buClrTx/>
              <a:buSzTx/>
              <a:buFontTx/>
              <a:buNone/>
              <a:tabLst/>
              <a:defRPr/>
            </a:pP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4ED3FBB0-D8F9-AC48-92C8-7D0051CA1CF5}"/>
              </a:ext>
            </a:extLst>
          </p:cNvPr>
          <p:cNvSpPr/>
          <p:nvPr/>
        </p:nvSpPr>
        <p:spPr>
          <a:xfrm>
            <a:off x="4019947" y="4643383"/>
            <a:ext cx="1197891"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1967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creates an international division in Japan to begin working with customers abroad</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a:p>
            <a:pPr marL="6350" marR="0" lvl="0" indent="0" algn="l" defTabSz="914400" rtl="0" eaLnBrk="1" fontAlgn="auto" latinLnBrk="0" hangingPunct="1">
              <a:lnSpc>
                <a:spcPts val="1100"/>
              </a:lnSpc>
              <a:spcBef>
                <a:spcPts val="600"/>
              </a:spcBef>
              <a:spcAft>
                <a:spcPts val="600"/>
              </a:spcAft>
              <a:buClrTx/>
              <a:buSzTx/>
              <a:buFontTx/>
              <a:buNone/>
              <a:tabLst/>
              <a:defRPr/>
            </a:pP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B70070A2-4201-C749-BBD8-66A5F24798A2}"/>
              </a:ext>
            </a:extLst>
          </p:cNvPr>
          <p:cNvSpPr/>
          <p:nvPr/>
        </p:nvSpPr>
        <p:spPr>
          <a:xfrm>
            <a:off x="6076788" y="4673863"/>
            <a:ext cx="1200679" cy="1862048"/>
          </a:xfrm>
          <a:prstGeom prst="rect">
            <a:avLst/>
          </a:prstGeom>
        </p:spPr>
        <p:txBody>
          <a:bodyPr wrap="square">
            <a:spAutoFit/>
          </a:bodyPr>
          <a:lstStyle/>
          <a:p>
            <a:pPr marL="6350" marR="0" lvl="0" indent="0" algn="l" defTabSz="914400" rtl="0" eaLnBrk="1" fontAlgn="auto" latinLnBrk="0" hangingPunct="1">
              <a:lnSpc>
                <a:spcPts val="1100"/>
              </a:lnSpc>
              <a:spcBef>
                <a:spcPts val="60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1981 </a:t>
            </a:r>
          </a:p>
          <a:p>
            <a:pPr marL="6350" marR="0" lvl="0" indent="0" algn="l" defTabSz="914400" rtl="0" eaLnBrk="1" fontAlgn="auto" latinLnBrk="0" hangingPunct="1">
              <a:lnSpc>
                <a:spcPts val="12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helps enable portable video recording with the introduction of miniature interconnects </a:t>
            </a:r>
          </a:p>
          <a:p>
            <a:pPr marL="6350" marR="0" lvl="0" indent="0" algn="l" defTabSz="914400" rtl="0" eaLnBrk="1" fontAlgn="auto" latinLnBrk="0" hangingPunct="1">
              <a:lnSpc>
                <a:spcPts val="1100"/>
              </a:lnSpc>
              <a:spcBef>
                <a:spcPts val="600"/>
              </a:spcBef>
              <a:spcAft>
                <a:spcPts val="600"/>
              </a:spcAft>
              <a:buClrTx/>
              <a:buSzTx/>
              <a:buFontTx/>
              <a:buNone/>
              <a:tabLst/>
              <a:defRPr/>
            </a:pP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908D45AC-41A4-BC48-8BC5-11F3BFAC3C06}"/>
              </a:ext>
            </a:extLst>
          </p:cNvPr>
          <p:cNvSpPr/>
          <p:nvPr/>
        </p:nvSpPr>
        <p:spPr>
          <a:xfrm>
            <a:off x="9997521" y="4643383"/>
            <a:ext cx="1321678" cy="14542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2016</a:t>
            </a:r>
            <a:r>
              <a:rPr kumimoji="0" lang="en-US" sz="1100" b="0" i="0" u="none" strike="noStrike" kern="1200" cap="none" spc="0" normalizeH="0" baseline="0" noProof="0" dirty="0">
                <a:ln>
                  <a:noFill/>
                </a:ln>
                <a:solidFill>
                  <a:srgbClr val="333333"/>
                </a:solidFill>
                <a:effectLst/>
                <a:uLnTx/>
                <a:uFillTx/>
                <a:latin typeface="Arial"/>
                <a:ea typeface="+mn-ea"/>
                <a:cs typeface="+mn-cs"/>
              </a:rPr>
              <a:t> </a:t>
            </a:r>
          </a:p>
          <a:p>
            <a:pPr marL="0" marR="0" lvl="0" indent="0" algn="l" defTabSz="914400" rtl="0" eaLnBrk="1" fontAlgn="auto" latinLnBrk="0" hangingPunct="1">
              <a:lnSpc>
                <a:spcPts val="12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reinforces commitment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to healthcare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with purchase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of medical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device leader,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Phillips-Medisize </a:t>
            </a:r>
          </a:p>
        </p:txBody>
      </p:sp>
      <p:sp>
        <p:nvSpPr>
          <p:cNvPr id="48" name="Rectangle 47">
            <a:extLst>
              <a:ext uri="{FF2B5EF4-FFF2-40B4-BE49-F238E27FC236}">
                <a16:creationId xmlns:a16="http://schemas.microsoft.com/office/drawing/2014/main" id="{3AAA74F4-BCFB-1C49-8E45-C64AD40D856D}"/>
              </a:ext>
            </a:extLst>
          </p:cNvPr>
          <p:cNvSpPr/>
          <p:nvPr/>
        </p:nvSpPr>
        <p:spPr>
          <a:xfrm>
            <a:off x="11184776" y="4635762"/>
            <a:ext cx="1016448" cy="13003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2018</a:t>
            </a:r>
            <a:r>
              <a:rPr kumimoji="0" lang="en-US" sz="1100" b="0" i="0" u="none" strike="noStrike" kern="1200" cap="none" spc="0" normalizeH="0" baseline="0" noProof="0" dirty="0">
                <a:ln>
                  <a:noFill/>
                </a:ln>
                <a:solidFill>
                  <a:srgbClr val="333333"/>
                </a:solidFill>
                <a:effectLst/>
                <a:uLnTx/>
                <a:uFillTx/>
                <a:latin typeface="Arial"/>
                <a:ea typeface="+mn-ea"/>
                <a:cs typeface="+mn-cs"/>
              </a:rPr>
              <a:t> </a:t>
            </a:r>
          </a:p>
          <a:p>
            <a:pPr marL="0" marR="0" lvl="0" indent="0" algn="l" defTabSz="914400" rtl="0" eaLnBrk="1" fontAlgn="auto" latinLnBrk="0" hangingPunct="1">
              <a:lnSpc>
                <a:spcPts val="12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acquires Laird to deliver a seamless vehicle user connectivity</a:t>
            </a:r>
          </a:p>
        </p:txBody>
      </p:sp>
      <p:sp>
        <p:nvSpPr>
          <p:cNvPr id="49" name="Rectangle 48">
            <a:extLst>
              <a:ext uri="{FF2B5EF4-FFF2-40B4-BE49-F238E27FC236}">
                <a16:creationId xmlns:a16="http://schemas.microsoft.com/office/drawing/2014/main" id="{E0855365-EAC4-044F-83C0-969593DC4279}"/>
              </a:ext>
            </a:extLst>
          </p:cNvPr>
          <p:cNvSpPr/>
          <p:nvPr/>
        </p:nvSpPr>
        <p:spPr>
          <a:xfrm>
            <a:off x="8356509" y="4643383"/>
            <a:ext cx="758987" cy="8386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2013</a:t>
            </a:r>
            <a:r>
              <a:rPr kumimoji="0" lang="en-US" sz="1100" b="0" i="0" u="none" strike="noStrike" kern="1200" cap="none" spc="0" normalizeH="0" baseline="0" noProof="0" dirty="0">
                <a:ln>
                  <a:noFill/>
                </a:ln>
                <a:solidFill>
                  <a:srgbClr val="333333"/>
                </a:solidFill>
                <a:effectLst/>
                <a:uLnTx/>
                <a:uFillTx/>
                <a:latin typeface="Arial"/>
                <a:ea typeface="+mn-ea"/>
                <a:cs typeface="+mn-cs"/>
              </a:rPr>
              <a:t> </a:t>
            </a:r>
          </a:p>
          <a:p>
            <a:pPr marL="0" marR="0" lvl="0" indent="0" algn="l" defTabSz="914400" rtl="0" eaLnBrk="1" fontAlgn="auto" latinLnBrk="0" hangingPunct="1">
              <a:lnSpc>
                <a:spcPts val="12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is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acquired by Koch</a:t>
            </a:r>
          </a:p>
        </p:txBody>
      </p:sp>
      <p:sp>
        <p:nvSpPr>
          <p:cNvPr id="60" name="Rectangle 59">
            <a:extLst>
              <a:ext uri="{FF2B5EF4-FFF2-40B4-BE49-F238E27FC236}">
                <a16:creationId xmlns:a16="http://schemas.microsoft.com/office/drawing/2014/main" id="{0EDA29CA-F04E-684E-A42F-69F615EBAB89}"/>
              </a:ext>
            </a:extLst>
          </p:cNvPr>
          <p:cNvSpPr/>
          <p:nvPr/>
        </p:nvSpPr>
        <p:spPr>
          <a:xfrm>
            <a:off x="8991601" y="4643383"/>
            <a:ext cx="1126016" cy="16081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2015</a:t>
            </a:r>
            <a:r>
              <a:rPr kumimoji="0" lang="en-US" sz="1100" b="0" i="0" u="none" strike="noStrike" kern="1200" cap="none" spc="0" normalizeH="0" baseline="0" noProof="0" dirty="0">
                <a:ln>
                  <a:noFill/>
                </a:ln>
                <a:solidFill>
                  <a:srgbClr val="333333"/>
                </a:solidFill>
                <a:effectLst/>
                <a:uLnTx/>
                <a:uFillTx/>
                <a:latin typeface="Arial"/>
                <a:ea typeface="+mn-ea"/>
                <a:cs typeface="+mn-cs"/>
              </a:rPr>
              <a:t> </a:t>
            </a:r>
          </a:p>
          <a:p>
            <a:pPr marL="0" marR="0" lvl="0" indent="0" algn="l" defTabSz="914400" rtl="0" eaLnBrk="1" fontAlgn="auto" latinLnBrk="0" hangingPunct="1">
              <a:lnSpc>
                <a:spcPts val="12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acquires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Oplink to support innovative solutions for optical communications and networking</a:t>
            </a:r>
          </a:p>
        </p:txBody>
      </p:sp>
      <p:sp>
        <p:nvSpPr>
          <p:cNvPr id="71" name="Rectangle 70">
            <a:extLst>
              <a:ext uri="{FF2B5EF4-FFF2-40B4-BE49-F238E27FC236}">
                <a16:creationId xmlns:a16="http://schemas.microsoft.com/office/drawing/2014/main" id="{F2592A5B-D98F-BC41-A95A-527FBEA3162F}"/>
              </a:ext>
            </a:extLst>
          </p:cNvPr>
          <p:cNvSpPr/>
          <p:nvPr/>
        </p:nvSpPr>
        <p:spPr>
          <a:xfrm>
            <a:off x="5217839" y="4643383"/>
            <a:ext cx="1106761" cy="10746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1972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Molex goes public</a:t>
            </a:r>
          </a:p>
          <a:p>
            <a:pPr marL="6350" marR="0" lvl="0" indent="0" algn="l" defTabSz="914400" rtl="0" eaLnBrk="1" fontAlgn="auto" latinLnBrk="0" hangingPunct="1">
              <a:lnSpc>
                <a:spcPts val="1100"/>
              </a:lnSpc>
              <a:spcBef>
                <a:spcPts val="600"/>
              </a:spcBef>
              <a:spcAft>
                <a:spcPts val="600"/>
              </a:spcAft>
              <a:buClrTx/>
              <a:buSzTx/>
              <a:buFontTx/>
              <a:buNone/>
              <a:tabLst/>
              <a:defRPr/>
            </a:pPr>
            <a:br>
              <a:rPr kumimoji="0" lang="en-US" sz="1100" b="0" i="0" u="none" strike="noStrike" kern="1200" cap="none" spc="0" normalizeH="0" baseline="0" noProof="0" dirty="0">
                <a:ln>
                  <a:noFill/>
                </a:ln>
                <a:solidFill>
                  <a:srgbClr val="333333"/>
                </a:solidFill>
                <a:effectLst/>
                <a:uLnTx/>
                <a:uFillTx/>
                <a:latin typeface="Arial"/>
                <a:ea typeface="+mn-ea"/>
                <a:cs typeface="+mn-cs"/>
              </a:rPr>
            </a:br>
            <a:endParaRPr kumimoji="0" lang="en-US" sz="1100" b="0" i="0" u="none" strike="noStrike" kern="1200" cap="none" spc="0" normalizeH="0" baseline="0" noProof="0" dirty="0">
              <a:ln>
                <a:noFill/>
              </a:ln>
              <a:solidFill>
                <a:srgbClr val="333333"/>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245E73C1-9B2B-184F-9153-7CD7F22C5ECE}"/>
              </a:ext>
            </a:extLst>
          </p:cNvPr>
          <p:cNvSpPr/>
          <p:nvPr/>
        </p:nvSpPr>
        <p:spPr>
          <a:xfrm>
            <a:off x="7244946" y="4673863"/>
            <a:ext cx="1305587" cy="630942"/>
          </a:xfrm>
          <a:prstGeom prst="rect">
            <a:avLst/>
          </a:prstGeom>
        </p:spPr>
        <p:txBody>
          <a:bodyPr wrap="square">
            <a:spAutoFit/>
          </a:bodyPr>
          <a:lstStyle/>
          <a:p>
            <a:pPr marL="6350" marR="0" lvl="0" indent="0" algn="l" defTabSz="914400" rtl="0" eaLnBrk="1" fontAlgn="auto" latinLnBrk="0" hangingPunct="1">
              <a:lnSpc>
                <a:spcPts val="1100"/>
              </a:lnSpc>
              <a:spcBef>
                <a:spcPts val="600"/>
              </a:spcBef>
              <a:spcAft>
                <a:spcPts val="300"/>
              </a:spcAft>
              <a:buClrTx/>
              <a:buSzTx/>
              <a:buFontTx/>
              <a:buNone/>
              <a:tabLst/>
              <a:defRPr/>
            </a:pPr>
            <a:r>
              <a:rPr kumimoji="0" lang="en-US" sz="1100" b="1" i="0" u="none" strike="noStrike" kern="1200" cap="none" spc="0" normalizeH="0" baseline="0" noProof="0" dirty="0">
                <a:ln>
                  <a:noFill/>
                </a:ln>
                <a:solidFill>
                  <a:srgbClr val="EA0437"/>
                </a:solidFill>
                <a:effectLst/>
                <a:uLnTx/>
                <a:uFillTx/>
                <a:latin typeface="Arial"/>
                <a:ea typeface="+mn-ea"/>
                <a:cs typeface="+mn-cs"/>
              </a:rPr>
              <a:t>1993 </a:t>
            </a:r>
          </a:p>
          <a:p>
            <a:pPr marL="6350" marR="0" lvl="0" indent="0" algn="l" defTabSz="914400" rtl="0" eaLnBrk="1" fontAlgn="auto" latinLnBrk="0" hangingPunct="1">
              <a:lnSpc>
                <a:spcPts val="1100"/>
              </a:lnSpc>
              <a:spcBef>
                <a:spcPts val="600"/>
              </a:spcBef>
              <a:spcAft>
                <a:spcPts val="60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Filtered header </a:t>
            </a:r>
            <a:br>
              <a:rPr kumimoji="0" lang="en-US" sz="1000" b="0" i="0" u="none" strike="noStrike" kern="1200" cap="none" spc="0" normalizeH="0" baseline="0" noProof="0" dirty="0">
                <a:ln>
                  <a:noFill/>
                </a:ln>
                <a:solidFill>
                  <a:srgbClr val="333333"/>
                </a:solidFill>
                <a:effectLst/>
                <a:uLnTx/>
                <a:uFillTx/>
                <a:latin typeface="Arial"/>
                <a:ea typeface="+mn-ea"/>
                <a:cs typeface="+mn-cs"/>
              </a:rPr>
            </a:br>
            <a:r>
              <a:rPr kumimoji="0" lang="en-US" sz="1000" b="0" i="0" u="none" strike="noStrike" kern="1200" cap="none" spc="0" normalizeH="0" baseline="0" noProof="0" dirty="0">
                <a:ln>
                  <a:noFill/>
                </a:ln>
                <a:solidFill>
                  <a:srgbClr val="333333"/>
                </a:solidFill>
                <a:effectLst/>
                <a:uLnTx/>
                <a:uFillTx/>
                <a:latin typeface="Arial"/>
                <a:ea typeface="+mn-ea"/>
                <a:cs typeface="+mn-cs"/>
              </a:rPr>
              <a:t>for automotive</a:t>
            </a:r>
          </a:p>
        </p:txBody>
      </p:sp>
      <p:sp>
        <p:nvSpPr>
          <p:cNvPr id="68" name="Slide Number Placeholder 2">
            <a:extLst>
              <a:ext uri="{FF2B5EF4-FFF2-40B4-BE49-F238E27FC236}">
                <a16:creationId xmlns:a16="http://schemas.microsoft.com/office/drawing/2014/main" id="{A949F5B3-DA8E-41ED-B393-3B984F48E80A}"/>
              </a:ext>
            </a:extLst>
          </p:cNvPr>
          <p:cNvSpPr>
            <a:spLocks noGrp="1"/>
          </p:cNvSpPr>
          <p:nvPr>
            <p:ph type="sldNum" sz="quarter" idx="10"/>
          </p:nvPr>
        </p:nvSpPr>
        <p:spPr>
          <a:xfrm>
            <a:off x="457200" y="6328525"/>
            <a:ext cx="381000" cy="325268"/>
          </a:xfrm>
        </p:spPr>
        <p:txBody>
          <a:bodyPr/>
          <a:lstStyle/>
          <a:p>
            <a:fld id="{E3997681-1C8B-E44B-93AE-33F91D5550F4}" type="slidenum">
              <a:rPr lang="en-US" smtClean="0">
                <a:solidFill>
                  <a:schemeClr val="tx1">
                    <a:lumMod val="50000"/>
                    <a:lumOff val="50000"/>
                  </a:schemeClr>
                </a:solidFill>
              </a:rPr>
              <a:pPr/>
              <a:t>3</a:t>
            </a:fld>
            <a:endParaRPr lang="en-US" dirty="0">
              <a:solidFill>
                <a:schemeClr val="tx1">
                  <a:lumMod val="50000"/>
                  <a:lumOff val="50000"/>
                </a:schemeClr>
              </a:solidFill>
            </a:endParaRPr>
          </a:p>
        </p:txBody>
      </p:sp>
    </p:spTree>
    <p:extLst>
      <p:ext uri="{BB962C8B-B14F-4D97-AF65-F5344CB8AC3E}">
        <p14:creationId xmlns:p14="http://schemas.microsoft.com/office/powerpoint/2010/main" val="2862647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821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C1A2B-0B66-A244-BB0F-0DDC1F8B9145}"/>
              </a:ext>
            </a:extLst>
          </p:cNvPr>
          <p:cNvSpPr>
            <a:spLocks noGrp="1"/>
          </p:cNvSpPr>
          <p:nvPr>
            <p:ph type="body" sz="quarter" idx="10"/>
          </p:nvPr>
        </p:nvSpPr>
        <p:spPr>
          <a:xfrm>
            <a:off x="457200" y="3555252"/>
            <a:ext cx="5290457" cy="736600"/>
          </a:xfrm>
        </p:spPr>
        <p:txBody>
          <a:bodyPr>
            <a:normAutofit/>
          </a:bodyPr>
          <a:lstStyle/>
          <a:p>
            <a:r>
              <a:rPr lang="pl-PL" sz="2400" dirty="0" err="1">
                <a:effectLst/>
                <a:latin typeface="Calibri" panose="020F0502020204030204" pitchFamily="34" charset="0"/>
                <a:ea typeface="Times New Roman" panose="02020603050405020304" pitchFamily="18" charset="0"/>
              </a:rPr>
              <a:t>Cabinet</a:t>
            </a:r>
            <a:r>
              <a:rPr lang="pl-PL" sz="2400" dirty="0">
                <a:effectLst/>
                <a:latin typeface="Calibri" panose="020F0502020204030204" pitchFamily="34" charset="0"/>
                <a:ea typeface="Times New Roman" panose="02020603050405020304" pitchFamily="18" charset="0"/>
              </a:rPr>
              <a:t> </a:t>
            </a:r>
            <a:r>
              <a:rPr lang="pl-PL" sz="2400" dirty="0" err="1">
                <a:effectLst/>
                <a:latin typeface="Calibri" panose="020F0502020204030204" pitchFamily="34" charset="0"/>
                <a:ea typeface="Times New Roman" panose="02020603050405020304" pitchFamily="18" charset="0"/>
              </a:rPr>
              <a:t>Enviromental</a:t>
            </a:r>
            <a:r>
              <a:rPr lang="pl-PL" sz="2400" dirty="0">
                <a:effectLst/>
                <a:latin typeface="Calibri" panose="020F0502020204030204" pitchFamily="34" charset="0"/>
                <a:ea typeface="Times New Roman" panose="02020603050405020304" pitchFamily="18" charset="0"/>
              </a:rPr>
              <a:t> monitoring and </a:t>
            </a:r>
            <a:r>
              <a:rPr lang="pl-PL" sz="2400" dirty="0" err="1">
                <a:effectLst/>
                <a:latin typeface="Calibri" panose="020F0502020204030204" pitchFamily="34" charset="0"/>
                <a:ea typeface="Times New Roman" panose="02020603050405020304" pitchFamily="18" charset="0"/>
              </a:rPr>
              <a:t>access</a:t>
            </a:r>
            <a:r>
              <a:rPr lang="pl-PL" sz="2400" dirty="0">
                <a:effectLst/>
                <a:latin typeface="Calibri" panose="020F0502020204030204" pitchFamily="34" charset="0"/>
                <a:ea typeface="Times New Roman" panose="02020603050405020304" pitchFamily="18" charset="0"/>
              </a:rPr>
              <a:t> </a:t>
            </a:r>
            <a:r>
              <a:rPr lang="pl-PL" sz="2400" dirty="0" err="1">
                <a:effectLst/>
                <a:latin typeface="Calibri" panose="020F0502020204030204" pitchFamily="34" charset="0"/>
                <a:ea typeface="Times New Roman" panose="02020603050405020304" pitchFamily="18" charset="0"/>
              </a:rPr>
              <a:t>control</a:t>
            </a:r>
            <a:endParaRPr lang="en-US" sz="3200" dirty="0"/>
          </a:p>
        </p:txBody>
      </p:sp>
      <p:grpSp>
        <p:nvGrpSpPr>
          <p:cNvPr id="3" name="Grupa 2">
            <a:extLst>
              <a:ext uri="{FF2B5EF4-FFF2-40B4-BE49-F238E27FC236}">
                <a16:creationId xmlns:a16="http://schemas.microsoft.com/office/drawing/2014/main" id="{C4296643-E590-B120-C3F1-6253BC8EF982}"/>
              </a:ext>
            </a:extLst>
          </p:cNvPr>
          <p:cNvGrpSpPr/>
          <p:nvPr/>
        </p:nvGrpSpPr>
        <p:grpSpPr>
          <a:xfrm>
            <a:off x="587773" y="5627654"/>
            <a:ext cx="991986" cy="1045914"/>
            <a:chOff x="587773" y="5627654"/>
            <a:chExt cx="991986" cy="1045914"/>
          </a:xfrm>
        </p:grpSpPr>
        <p:sp>
          <p:nvSpPr>
            <p:cNvPr id="4" name="Rectangle 46">
              <a:extLst>
                <a:ext uri="{FF2B5EF4-FFF2-40B4-BE49-F238E27FC236}">
                  <a16:creationId xmlns:a16="http://schemas.microsoft.com/office/drawing/2014/main" id="{676BFBFA-17C6-8E9E-0674-5EA6E7662005}"/>
                </a:ext>
              </a:extLst>
            </p:cNvPr>
            <p:cNvSpPr/>
            <p:nvPr/>
          </p:nvSpPr>
          <p:spPr>
            <a:xfrm rot="9339768">
              <a:off x="1013572" y="6180169"/>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7">
              <a:extLst>
                <a:ext uri="{FF2B5EF4-FFF2-40B4-BE49-F238E27FC236}">
                  <a16:creationId xmlns:a16="http://schemas.microsoft.com/office/drawing/2014/main" id="{8E6C88C1-693F-699E-8732-A050EF70DFFF}"/>
                </a:ext>
              </a:extLst>
            </p:cNvPr>
            <p:cNvSpPr/>
            <p:nvPr/>
          </p:nvSpPr>
          <p:spPr>
            <a:xfrm rot="8287941">
              <a:off x="1099297" y="6123018"/>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63">
              <a:extLst>
                <a:ext uri="{FF2B5EF4-FFF2-40B4-BE49-F238E27FC236}">
                  <a16:creationId xmlns:a16="http://schemas.microsoft.com/office/drawing/2014/main" id="{FB1215A7-9FE2-BBF3-38D4-C2B14BD2E382}"/>
                </a:ext>
              </a:extLst>
            </p:cNvPr>
            <p:cNvSpPr/>
            <p:nvPr/>
          </p:nvSpPr>
          <p:spPr>
            <a:xfrm rot="7217693">
              <a:off x="1168352" y="6051581"/>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5">
              <a:extLst>
                <a:ext uri="{FF2B5EF4-FFF2-40B4-BE49-F238E27FC236}">
                  <a16:creationId xmlns:a16="http://schemas.microsoft.com/office/drawing/2014/main" id="{7B18B188-4D1C-7730-4380-884EE88FBB13}"/>
                </a:ext>
              </a:extLst>
            </p:cNvPr>
            <p:cNvSpPr/>
            <p:nvPr/>
          </p:nvSpPr>
          <p:spPr>
            <a:xfrm rot="6600997">
              <a:off x="1223121" y="5939662"/>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41">
              <a:extLst>
                <a:ext uri="{FF2B5EF4-FFF2-40B4-BE49-F238E27FC236}">
                  <a16:creationId xmlns:a16="http://schemas.microsoft.com/office/drawing/2014/main" id="{681F3E1C-20EA-78E1-91AB-6B8484A1EBC9}"/>
                </a:ext>
              </a:extLst>
            </p:cNvPr>
            <p:cNvSpPr/>
            <p:nvPr/>
          </p:nvSpPr>
          <p:spPr>
            <a:xfrm rot="3503808">
              <a:off x="858791" y="6120637"/>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4">
              <a:extLst>
                <a:ext uri="{FF2B5EF4-FFF2-40B4-BE49-F238E27FC236}">
                  <a16:creationId xmlns:a16="http://schemas.microsoft.com/office/drawing/2014/main" id="{FA0F88F2-9644-6FB6-65DB-8C54FE041A79}"/>
                </a:ext>
              </a:extLst>
            </p:cNvPr>
            <p:cNvSpPr/>
            <p:nvPr/>
          </p:nvSpPr>
          <p:spPr>
            <a:xfrm rot="1675049">
              <a:off x="889747" y="6156355"/>
              <a:ext cx="164760" cy="47035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5">
              <a:extLst>
                <a:ext uri="{FF2B5EF4-FFF2-40B4-BE49-F238E27FC236}">
                  <a16:creationId xmlns:a16="http://schemas.microsoft.com/office/drawing/2014/main" id="{8B4B25E8-3B46-97E9-E741-8A48D480C8AA}"/>
                </a:ext>
              </a:extLst>
            </p:cNvPr>
            <p:cNvSpPr/>
            <p:nvPr/>
          </p:nvSpPr>
          <p:spPr>
            <a:xfrm rot="207629">
              <a:off x="959378" y="6187330"/>
              <a:ext cx="164760" cy="45128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
              <a:extLst>
                <a:ext uri="{FF2B5EF4-FFF2-40B4-BE49-F238E27FC236}">
                  <a16:creationId xmlns:a16="http://schemas.microsoft.com/office/drawing/2014/main" id="{D94A6CCF-0797-4D4B-D941-B04D33EDAF6C}"/>
                </a:ext>
              </a:extLst>
            </p:cNvPr>
            <p:cNvGrpSpPr/>
            <p:nvPr/>
          </p:nvGrpSpPr>
          <p:grpSpPr>
            <a:xfrm>
              <a:off x="1054122" y="5734089"/>
              <a:ext cx="489001" cy="664278"/>
              <a:chOff x="818304" y="4896136"/>
              <a:chExt cx="489001" cy="664278"/>
            </a:xfrm>
          </p:grpSpPr>
          <p:sp>
            <p:nvSpPr>
              <p:cNvPr id="26" name="Rectangle 39">
                <a:extLst>
                  <a:ext uri="{FF2B5EF4-FFF2-40B4-BE49-F238E27FC236}">
                    <a16:creationId xmlns:a16="http://schemas.microsoft.com/office/drawing/2014/main" id="{7185F2D6-1563-3BB0-DD01-C6435D98E7B7}"/>
                  </a:ext>
                </a:extLst>
              </p:cNvPr>
              <p:cNvSpPr/>
              <p:nvPr/>
            </p:nvSpPr>
            <p:spPr>
              <a:xfrm rot="5400000">
                <a:off x="980425" y="4997255"/>
                <a:ext cx="164760" cy="48900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0">
                <a:extLst>
                  <a:ext uri="{FF2B5EF4-FFF2-40B4-BE49-F238E27FC236}">
                    <a16:creationId xmlns:a16="http://schemas.microsoft.com/office/drawing/2014/main" id="{139DA9BD-8188-01B2-E516-7E87E5D4BC4A}"/>
                  </a:ext>
                </a:extLst>
              </p:cNvPr>
              <p:cNvSpPr/>
              <p:nvPr/>
            </p:nvSpPr>
            <p:spPr>
              <a:xfrm rot="2291502">
                <a:off x="1014243" y="5087652"/>
                <a:ext cx="164760" cy="47276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8">
                <a:extLst>
                  <a:ext uri="{FF2B5EF4-FFF2-40B4-BE49-F238E27FC236}">
                    <a16:creationId xmlns:a16="http://schemas.microsoft.com/office/drawing/2014/main" id="{06CCFD94-EDA4-B66C-C1CF-46F8FFEB334C}"/>
                  </a:ext>
                </a:extLst>
              </p:cNvPr>
              <p:cNvSpPr/>
              <p:nvPr/>
            </p:nvSpPr>
            <p:spPr>
              <a:xfrm rot="2291502">
                <a:off x="947780" y="4986261"/>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49">
                <a:extLst>
                  <a:ext uri="{FF2B5EF4-FFF2-40B4-BE49-F238E27FC236}">
                    <a16:creationId xmlns:a16="http://schemas.microsoft.com/office/drawing/2014/main" id="{1DC62596-F3F5-D091-0BC2-F4EDAE25FCC4}"/>
                  </a:ext>
                </a:extLst>
              </p:cNvPr>
              <p:cNvSpPr/>
              <p:nvPr/>
            </p:nvSpPr>
            <p:spPr>
              <a:xfrm>
                <a:off x="850330" y="4909429"/>
                <a:ext cx="189606"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0">
                <a:extLst>
                  <a:ext uri="{FF2B5EF4-FFF2-40B4-BE49-F238E27FC236}">
                    <a16:creationId xmlns:a16="http://schemas.microsoft.com/office/drawing/2014/main" id="{5F0D1389-4999-71A3-D476-0141CD0F8904}"/>
                  </a:ext>
                </a:extLst>
              </p:cNvPr>
              <p:cNvSpPr/>
              <p:nvPr/>
            </p:nvSpPr>
            <p:spPr>
              <a:xfrm rot="2291502">
                <a:off x="818856" y="4896136"/>
                <a:ext cx="164760" cy="51763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1">
              <a:extLst>
                <a:ext uri="{FF2B5EF4-FFF2-40B4-BE49-F238E27FC236}">
                  <a16:creationId xmlns:a16="http://schemas.microsoft.com/office/drawing/2014/main" id="{A4FA907B-A6BB-AFAD-F548-4459397713AC}"/>
                </a:ext>
              </a:extLst>
            </p:cNvPr>
            <p:cNvGrpSpPr/>
            <p:nvPr/>
          </p:nvGrpSpPr>
          <p:grpSpPr>
            <a:xfrm>
              <a:off x="587773" y="5638570"/>
              <a:ext cx="991986" cy="1034998"/>
              <a:chOff x="9423094" y="982629"/>
              <a:chExt cx="1597602" cy="1666875"/>
            </a:xfrm>
          </p:grpSpPr>
          <p:cxnSp>
            <p:nvCxnSpPr>
              <p:cNvPr id="24" name="Straight Connector 52">
                <a:extLst>
                  <a:ext uri="{FF2B5EF4-FFF2-40B4-BE49-F238E27FC236}">
                    <a16:creationId xmlns:a16="http://schemas.microsoft.com/office/drawing/2014/main" id="{6E4171B0-A2B1-D390-BC03-A89564FC32BB}"/>
                  </a:ext>
                </a:extLst>
              </p:cNvPr>
              <p:cNvCxnSpPr>
                <a:cxnSpLocks/>
              </p:cNvCxnSpPr>
              <p:nvPr/>
            </p:nvCxnSpPr>
            <p:spPr>
              <a:xfrm>
                <a:off x="10221895" y="982629"/>
                <a:ext cx="0" cy="16668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170AE67F-7371-B28B-40F5-DD8AC2796C19}"/>
                  </a:ext>
                </a:extLst>
              </p:cNvPr>
              <p:cNvCxnSpPr>
                <a:cxnSpLocks/>
              </p:cNvCxnSpPr>
              <p:nvPr/>
            </p:nvCxnSpPr>
            <p:spPr>
              <a:xfrm flipH="1">
                <a:off x="9423094" y="1839074"/>
                <a:ext cx="15976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54">
              <a:extLst>
                <a:ext uri="{FF2B5EF4-FFF2-40B4-BE49-F238E27FC236}">
                  <a16:creationId xmlns:a16="http://schemas.microsoft.com/office/drawing/2014/main" id="{C632376E-F212-8C09-BB62-61F197AFE806}"/>
                </a:ext>
              </a:extLst>
            </p:cNvPr>
            <p:cNvGrpSpPr/>
            <p:nvPr/>
          </p:nvGrpSpPr>
          <p:grpSpPr>
            <a:xfrm>
              <a:off x="687185" y="5771133"/>
              <a:ext cx="795056" cy="802483"/>
              <a:chOff x="9691943" y="1290570"/>
              <a:chExt cx="1058220" cy="1068105"/>
            </a:xfrm>
          </p:grpSpPr>
          <p:cxnSp>
            <p:nvCxnSpPr>
              <p:cNvPr id="22" name="Straight Connector 55">
                <a:extLst>
                  <a:ext uri="{FF2B5EF4-FFF2-40B4-BE49-F238E27FC236}">
                    <a16:creationId xmlns:a16="http://schemas.microsoft.com/office/drawing/2014/main" id="{D853195A-2150-0795-DF8D-1B2D8C9CD46D}"/>
                  </a:ext>
                </a:extLst>
              </p:cNvPr>
              <p:cNvCxnSpPr>
                <a:cxnSpLocks/>
              </p:cNvCxnSpPr>
              <p:nvPr/>
            </p:nvCxnSpPr>
            <p:spPr>
              <a:xfrm flipH="1">
                <a:off x="9922939" y="1290570"/>
                <a:ext cx="577702" cy="106810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56">
                <a:extLst>
                  <a:ext uri="{FF2B5EF4-FFF2-40B4-BE49-F238E27FC236}">
                    <a16:creationId xmlns:a16="http://schemas.microsoft.com/office/drawing/2014/main" id="{DD1A70BC-1FE3-AD32-D367-A5457716D775}"/>
                  </a:ext>
                </a:extLst>
              </p:cNvPr>
              <p:cNvCxnSpPr>
                <a:cxnSpLocks/>
              </p:cNvCxnSpPr>
              <p:nvPr/>
            </p:nvCxnSpPr>
            <p:spPr>
              <a:xfrm flipH="1" flipV="1">
                <a:off x="9691943" y="1520632"/>
                <a:ext cx="1058220" cy="56624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57">
              <a:extLst>
                <a:ext uri="{FF2B5EF4-FFF2-40B4-BE49-F238E27FC236}">
                  <a16:creationId xmlns:a16="http://schemas.microsoft.com/office/drawing/2014/main" id="{E15D2AED-73BF-9E77-8FEB-39308857F6E5}"/>
                </a:ext>
              </a:extLst>
            </p:cNvPr>
            <p:cNvGrpSpPr/>
            <p:nvPr/>
          </p:nvGrpSpPr>
          <p:grpSpPr>
            <a:xfrm>
              <a:off x="687186" y="5771134"/>
              <a:ext cx="761720" cy="785813"/>
              <a:chOff x="9700604" y="1290569"/>
              <a:chExt cx="1013850" cy="1045918"/>
            </a:xfrm>
          </p:grpSpPr>
          <p:cxnSp>
            <p:nvCxnSpPr>
              <p:cNvPr id="20" name="Straight Connector 58">
                <a:extLst>
                  <a:ext uri="{FF2B5EF4-FFF2-40B4-BE49-F238E27FC236}">
                    <a16:creationId xmlns:a16="http://schemas.microsoft.com/office/drawing/2014/main" id="{A9E3D584-7D8B-9F3B-7FA3-0E91F25205F6}"/>
                  </a:ext>
                </a:extLst>
              </p:cNvPr>
              <p:cNvCxnSpPr>
                <a:cxnSpLocks/>
              </p:cNvCxnSpPr>
              <p:nvPr/>
            </p:nvCxnSpPr>
            <p:spPr>
              <a:xfrm flipH="1">
                <a:off x="9700604" y="1520630"/>
                <a:ext cx="1013850" cy="6052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59">
                <a:extLst>
                  <a:ext uri="{FF2B5EF4-FFF2-40B4-BE49-F238E27FC236}">
                    <a16:creationId xmlns:a16="http://schemas.microsoft.com/office/drawing/2014/main" id="{B3981CDE-82EC-D207-DDF3-ACFEDCA003F4}"/>
                  </a:ext>
                </a:extLst>
              </p:cNvPr>
              <p:cNvCxnSpPr>
                <a:cxnSpLocks/>
              </p:cNvCxnSpPr>
              <p:nvPr/>
            </p:nvCxnSpPr>
            <p:spPr>
              <a:xfrm flipH="1" flipV="1">
                <a:off x="9931602" y="1290569"/>
                <a:ext cx="611478" cy="10459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60">
              <a:extLst>
                <a:ext uri="{FF2B5EF4-FFF2-40B4-BE49-F238E27FC236}">
                  <a16:creationId xmlns:a16="http://schemas.microsoft.com/office/drawing/2014/main" id="{99B74362-BC9D-E680-C3D7-19761192BCA5}"/>
                </a:ext>
              </a:extLst>
            </p:cNvPr>
            <p:cNvGrpSpPr/>
            <p:nvPr/>
          </p:nvGrpSpPr>
          <p:grpSpPr>
            <a:xfrm>
              <a:off x="748217" y="5834847"/>
              <a:ext cx="672990" cy="672990"/>
              <a:chOff x="9852700" y="1461195"/>
              <a:chExt cx="740289" cy="740289"/>
            </a:xfrm>
          </p:grpSpPr>
          <p:sp>
            <p:nvSpPr>
              <p:cNvPr id="18" name="Oval 61">
                <a:extLst>
                  <a:ext uri="{FF2B5EF4-FFF2-40B4-BE49-F238E27FC236}">
                    <a16:creationId xmlns:a16="http://schemas.microsoft.com/office/drawing/2014/main" id="{429CC7F4-90CB-8267-1FFE-8E1944956887}"/>
                  </a:ext>
                </a:extLst>
              </p:cNvPr>
              <p:cNvSpPr/>
              <p:nvPr/>
            </p:nvSpPr>
            <p:spPr>
              <a:xfrm>
                <a:off x="9852700" y="1461195"/>
                <a:ext cx="740289" cy="740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62">
                <a:extLst>
                  <a:ext uri="{FF2B5EF4-FFF2-40B4-BE49-F238E27FC236}">
                    <a16:creationId xmlns:a16="http://schemas.microsoft.com/office/drawing/2014/main" id="{9F4FA510-6AE6-78D1-A050-A8DB3399E441}"/>
                  </a:ext>
                </a:extLst>
              </p:cNvPr>
              <p:cNvCxnSpPr>
                <a:cxnSpLocks/>
                <a:stCxn id="18" idx="6"/>
              </p:cNvCxnSpPr>
              <p:nvPr/>
            </p:nvCxnSpPr>
            <p:spPr>
              <a:xfrm flipH="1">
                <a:off x="10244138" y="1831340"/>
                <a:ext cx="348851" cy="0"/>
              </a:xfrm>
              <a:prstGeom prst="line">
                <a:avLst/>
              </a:prstGeom>
              <a:ln>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16" name="Picture 42" descr="A picture containing drawing&#10;&#10;Description automatically generated">
              <a:extLst>
                <a:ext uri="{FF2B5EF4-FFF2-40B4-BE49-F238E27FC236}">
                  <a16:creationId xmlns:a16="http://schemas.microsoft.com/office/drawing/2014/main" id="{B70EA42F-FF0C-445F-211E-BE165133A7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7773" y="5627654"/>
              <a:ext cx="991986" cy="1034998"/>
            </a:xfrm>
            <a:prstGeom prst="rect">
              <a:avLst/>
            </a:prstGeom>
          </p:spPr>
        </p:pic>
        <p:sp>
          <p:nvSpPr>
            <p:cNvPr id="17" name="TextBox 64">
              <a:extLst>
                <a:ext uri="{FF2B5EF4-FFF2-40B4-BE49-F238E27FC236}">
                  <a16:creationId xmlns:a16="http://schemas.microsoft.com/office/drawing/2014/main" id="{0575EA80-78F2-8A88-A030-FFD621E22C6C}"/>
                </a:ext>
              </a:extLst>
            </p:cNvPr>
            <p:cNvSpPr txBox="1"/>
            <p:nvPr/>
          </p:nvSpPr>
          <p:spPr>
            <a:xfrm>
              <a:off x="888926" y="5998278"/>
              <a:ext cx="384432" cy="302668"/>
            </a:xfrm>
            <a:prstGeom prst="rect">
              <a:avLst/>
            </a:prstGeom>
            <a:noFill/>
          </p:spPr>
          <p:txBody>
            <a:bodyPr wrap="none" rtlCol="0">
              <a:noAutofit/>
            </a:bodyPr>
            <a:lstStyle/>
            <a:p>
              <a:pPr algn="ctr"/>
              <a:r>
                <a:rPr lang="pl-PL" sz="1400" b="1" dirty="0">
                  <a:solidFill>
                    <a:schemeClr val="bg1"/>
                  </a:solidFill>
                </a:rPr>
                <a:t>20min</a:t>
              </a:r>
              <a:endParaRPr lang="pl-PL" sz="2000" b="1" dirty="0">
                <a:solidFill>
                  <a:schemeClr val="bg1"/>
                </a:solidFill>
              </a:endParaRPr>
            </a:p>
          </p:txBody>
        </p:sp>
      </p:grpSp>
    </p:spTree>
    <p:extLst>
      <p:ext uri="{BB962C8B-B14F-4D97-AF65-F5344CB8AC3E}">
        <p14:creationId xmlns:p14="http://schemas.microsoft.com/office/powerpoint/2010/main" val="2095530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81D-67AD-9044-A799-B41BE88235DC}"/>
              </a:ext>
            </a:extLst>
          </p:cNvPr>
          <p:cNvSpPr>
            <a:spLocks noGrp="1"/>
          </p:cNvSpPr>
          <p:nvPr>
            <p:ph type="title"/>
          </p:nvPr>
        </p:nvSpPr>
        <p:spPr>
          <a:xfrm>
            <a:off x="205044" y="1617960"/>
            <a:ext cx="3853543" cy="3622079"/>
          </a:xfrm>
        </p:spPr>
        <p:txBody>
          <a:bodyPr/>
          <a:lstStyle/>
          <a:p>
            <a:pPr>
              <a:lnSpc>
                <a:spcPct val="107000"/>
              </a:lnSpc>
              <a:spcBef>
                <a:spcPts val="1500"/>
              </a:spcBef>
              <a:spcAft>
                <a:spcPts val="800"/>
              </a:spcAft>
            </a:pPr>
            <a:r>
              <a:rPr lang="en-US" sz="1800" kern="0" dirty="0">
                <a:effectLst/>
                <a:latin typeface="Segoe UI" panose="020B0502040204020203" pitchFamily="34" charset="0"/>
                <a:ea typeface="Times New Roman" panose="02020603050405020304" pitchFamily="18" charset="0"/>
                <a:cs typeface="Arial" panose="020B0604020202020204" pitchFamily="34" charset="0"/>
              </a:rPr>
              <a:t>Incorporating comprehensive environmental monitoring systems into your data center cabinets helps maintain optimal conditions for equipment operation, prevent downtime, and protect sensitive data and infrastructure. It also contributes to energy efficiency and reduces the risk of equipment damage.</a:t>
            </a: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32</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5029200" y="685801"/>
            <a:ext cx="6477000" cy="293913"/>
          </a:xfrm>
        </p:spPr>
        <p:txBody>
          <a:bodyPr/>
          <a:lstStyle/>
          <a:p>
            <a:r>
              <a:rPr lang="pl-PL" dirty="0" err="1"/>
              <a:t>Temperature</a:t>
            </a:r>
            <a:r>
              <a:rPr lang="pl-PL" dirty="0"/>
              <a:t> and </a:t>
            </a:r>
            <a:r>
              <a:rPr lang="pl-PL" dirty="0" err="1"/>
              <a:t>Humidity</a:t>
            </a:r>
            <a:r>
              <a:rPr lang="pl-PL" dirty="0"/>
              <a:t> Monitoring</a:t>
            </a:r>
            <a:endParaRPr lang="pl-PL" sz="1800" kern="0" dirty="0">
              <a:effectLst/>
              <a:latin typeface="inherit"/>
              <a:ea typeface="Times New Roman" panose="02020603050405020304" pitchFamily="18" charset="0"/>
              <a:cs typeface="Courier New" panose="02070309020205020404" pitchFamily="49" charset="0"/>
            </a:endParaRPr>
          </a:p>
        </p:txBody>
      </p:sp>
      <p:sp>
        <p:nvSpPr>
          <p:cNvPr id="5" name="Content Placeholder 3">
            <a:extLst>
              <a:ext uri="{FF2B5EF4-FFF2-40B4-BE49-F238E27FC236}">
                <a16:creationId xmlns:a16="http://schemas.microsoft.com/office/drawing/2014/main" id="{41608B46-EA2D-238E-F597-EA8684C76A57}"/>
              </a:ext>
            </a:extLst>
          </p:cNvPr>
          <p:cNvSpPr txBox="1">
            <a:spLocks/>
          </p:cNvSpPr>
          <p:nvPr/>
        </p:nvSpPr>
        <p:spPr>
          <a:xfrm>
            <a:off x="5029200" y="985157"/>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Airflow</a:t>
            </a:r>
            <a:r>
              <a:rPr lang="pl-PL" dirty="0"/>
              <a:t> and </a:t>
            </a:r>
            <a:r>
              <a:rPr lang="pl-PL" dirty="0" err="1"/>
              <a:t>Ventilation</a:t>
            </a:r>
            <a:endParaRPr lang="pl-PL" sz="1800" kern="0" dirty="0">
              <a:latin typeface="inherit"/>
              <a:ea typeface="Times New Roman" panose="02020603050405020304" pitchFamily="18" charset="0"/>
              <a:cs typeface="Courier New" panose="02070309020205020404" pitchFamily="49" charset="0"/>
            </a:endParaRPr>
          </a:p>
        </p:txBody>
      </p:sp>
      <p:sp>
        <p:nvSpPr>
          <p:cNvPr id="6" name="Content Placeholder 3">
            <a:extLst>
              <a:ext uri="{FF2B5EF4-FFF2-40B4-BE49-F238E27FC236}">
                <a16:creationId xmlns:a16="http://schemas.microsoft.com/office/drawing/2014/main" id="{9C949D62-2685-05B9-838A-F99D9077FB36}"/>
              </a:ext>
            </a:extLst>
          </p:cNvPr>
          <p:cNvSpPr txBox="1">
            <a:spLocks/>
          </p:cNvSpPr>
          <p:nvPr/>
        </p:nvSpPr>
        <p:spPr>
          <a:xfrm>
            <a:off x="5029200" y="1279070"/>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Power </a:t>
            </a:r>
            <a:r>
              <a:rPr lang="pl-PL" dirty="0" err="1"/>
              <a:t>Consumption</a:t>
            </a:r>
            <a:endParaRPr lang="pl-PL" sz="1800" kern="0" dirty="0">
              <a:latin typeface="inherit"/>
              <a:ea typeface="Times New Roman" panose="02020603050405020304" pitchFamily="18" charset="0"/>
              <a:cs typeface="Courier New" panose="02070309020205020404" pitchFamily="49" charset="0"/>
            </a:endParaRPr>
          </a:p>
        </p:txBody>
      </p:sp>
      <p:sp>
        <p:nvSpPr>
          <p:cNvPr id="7" name="Content Placeholder 3">
            <a:extLst>
              <a:ext uri="{FF2B5EF4-FFF2-40B4-BE49-F238E27FC236}">
                <a16:creationId xmlns:a16="http://schemas.microsoft.com/office/drawing/2014/main" id="{0874CDCD-544B-2BCA-98A1-E315FA001853}"/>
              </a:ext>
            </a:extLst>
          </p:cNvPr>
          <p:cNvSpPr txBox="1">
            <a:spLocks/>
          </p:cNvSpPr>
          <p:nvPr/>
        </p:nvSpPr>
        <p:spPr>
          <a:xfrm>
            <a:off x="5029200" y="1572983"/>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Security</a:t>
            </a:r>
            <a:endParaRPr lang="pl-PL" sz="1800" kern="0" dirty="0">
              <a:latin typeface="inherit"/>
              <a:ea typeface="Times New Roman" panose="02020603050405020304" pitchFamily="18" charset="0"/>
              <a:cs typeface="Courier New" panose="02070309020205020404" pitchFamily="49" charset="0"/>
            </a:endParaRPr>
          </a:p>
        </p:txBody>
      </p:sp>
      <p:sp>
        <p:nvSpPr>
          <p:cNvPr id="9" name="Content Placeholder 3">
            <a:extLst>
              <a:ext uri="{FF2B5EF4-FFF2-40B4-BE49-F238E27FC236}">
                <a16:creationId xmlns:a16="http://schemas.microsoft.com/office/drawing/2014/main" id="{5BD1C10C-4B1D-4BF4-9FDC-B63A3D585E5E}"/>
              </a:ext>
            </a:extLst>
          </p:cNvPr>
          <p:cNvSpPr txBox="1">
            <a:spLocks/>
          </p:cNvSpPr>
          <p:nvPr/>
        </p:nvSpPr>
        <p:spPr>
          <a:xfrm>
            <a:off x="5029200" y="1866896"/>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Water</a:t>
            </a:r>
            <a:r>
              <a:rPr lang="pl-PL" dirty="0"/>
              <a:t> </a:t>
            </a:r>
            <a:r>
              <a:rPr lang="pl-PL" dirty="0" err="1"/>
              <a:t>Leak</a:t>
            </a:r>
            <a:r>
              <a:rPr lang="pl-PL" dirty="0"/>
              <a:t> </a:t>
            </a:r>
            <a:r>
              <a:rPr lang="pl-PL" dirty="0" err="1"/>
              <a:t>Detection</a:t>
            </a:r>
            <a:endParaRPr lang="pl-PL" sz="1800" kern="0" dirty="0">
              <a:latin typeface="inherit"/>
              <a:ea typeface="Times New Roman" panose="02020603050405020304" pitchFamily="18" charset="0"/>
              <a:cs typeface="Courier New" panose="02070309020205020404" pitchFamily="49" charset="0"/>
            </a:endParaRPr>
          </a:p>
        </p:txBody>
      </p:sp>
      <p:sp>
        <p:nvSpPr>
          <p:cNvPr id="10" name="Content Placeholder 3">
            <a:extLst>
              <a:ext uri="{FF2B5EF4-FFF2-40B4-BE49-F238E27FC236}">
                <a16:creationId xmlns:a16="http://schemas.microsoft.com/office/drawing/2014/main" id="{5AEDDD33-364F-66AE-2143-0F39588D9520}"/>
              </a:ext>
            </a:extLst>
          </p:cNvPr>
          <p:cNvSpPr txBox="1">
            <a:spLocks/>
          </p:cNvSpPr>
          <p:nvPr/>
        </p:nvSpPr>
        <p:spPr>
          <a:xfrm>
            <a:off x="5029200" y="2159255"/>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Fire</a:t>
            </a:r>
            <a:r>
              <a:rPr lang="pl-PL" dirty="0"/>
              <a:t> </a:t>
            </a:r>
            <a:r>
              <a:rPr lang="pl-PL" dirty="0" err="1"/>
              <a:t>Detection</a:t>
            </a:r>
            <a:endParaRPr lang="pl-PL" sz="1800" kern="0" dirty="0">
              <a:latin typeface="inherit"/>
              <a:ea typeface="Times New Roman" panose="02020603050405020304" pitchFamily="18" charset="0"/>
              <a:cs typeface="Courier New" panose="02070309020205020404" pitchFamily="49" charset="0"/>
            </a:endParaRPr>
          </a:p>
        </p:txBody>
      </p:sp>
      <p:sp>
        <p:nvSpPr>
          <p:cNvPr id="11" name="Content Placeholder 3">
            <a:extLst>
              <a:ext uri="{FF2B5EF4-FFF2-40B4-BE49-F238E27FC236}">
                <a16:creationId xmlns:a16="http://schemas.microsoft.com/office/drawing/2014/main" id="{08CE9252-3494-9399-ACBB-57722560F7ED}"/>
              </a:ext>
            </a:extLst>
          </p:cNvPr>
          <p:cNvSpPr txBox="1">
            <a:spLocks/>
          </p:cNvSpPr>
          <p:nvPr/>
        </p:nvSpPr>
        <p:spPr>
          <a:xfrm>
            <a:off x="5029200" y="2458611"/>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t>Remote Monitoring and Control</a:t>
            </a:r>
            <a:endParaRPr lang="pl-PL" sz="1800" kern="0" dirty="0">
              <a:latin typeface="inherit"/>
              <a:ea typeface="Times New Roman" panose="02020603050405020304" pitchFamily="18" charset="0"/>
              <a:cs typeface="Courier New" panose="02070309020205020404" pitchFamily="49" charset="0"/>
            </a:endParaRPr>
          </a:p>
        </p:txBody>
      </p:sp>
      <p:sp>
        <p:nvSpPr>
          <p:cNvPr id="12" name="Content Placeholder 3">
            <a:extLst>
              <a:ext uri="{FF2B5EF4-FFF2-40B4-BE49-F238E27FC236}">
                <a16:creationId xmlns:a16="http://schemas.microsoft.com/office/drawing/2014/main" id="{C0B578DF-1371-CF24-EEED-79B836CC188D}"/>
              </a:ext>
            </a:extLst>
          </p:cNvPr>
          <p:cNvSpPr txBox="1">
            <a:spLocks/>
          </p:cNvSpPr>
          <p:nvPr/>
        </p:nvSpPr>
        <p:spPr>
          <a:xfrm>
            <a:off x="5029200" y="2752524"/>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Alerting</a:t>
            </a:r>
            <a:r>
              <a:rPr lang="pl-PL" dirty="0"/>
              <a:t> and Reporting</a:t>
            </a:r>
            <a:endParaRPr lang="pl-PL" sz="1800" kern="0" dirty="0">
              <a:latin typeface="inherit"/>
              <a:ea typeface="Times New Roman" panose="02020603050405020304" pitchFamily="18" charset="0"/>
              <a:cs typeface="Courier New" panose="02070309020205020404" pitchFamily="49" charset="0"/>
            </a:endParaRPr>
          </a:p>
        </p:txBody>
      </p:sp>
      <p:sp>
        <p:nvSpPr>
          <p:cNvPr id="13" name="Content Placeholder 3">
            <a:extLst>
              <a:ext uri="{FF2B5EF4-FFF2-40B4-BE49-F238E27FC236}">
                <a16:creationId xmlns:a16="http://schemas.microsoft.com/office/drawing/2014/main" id="{A98FA88E-1BD6-E285-22A8-7B7B07FFE328}"/>
              </a:ext>
            </a:extLst>
          </p:cNvPr>
          <p:cNvSpPr txBox="1">
            <a:spLocks/>
          </p:cNvSpPr>
          <p:nvPr/>
        </p:nvSpPr>
        <p:spPr>
          <a:xfrm>
            <a:off x="5029200" y="3046437"/>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Integration with Building Management System (BMS)</a:t>
            </a:r>
            <a:endParaRPr lang="pl-PL" sz="1800" kern="0" dirty="0">
              <a:latin typeface="inherit"/>
              <a:ea typeface="Times New Roman" panose="02020603050405020304" pitchFamily="18" charset="0"/>
              <a:cs typeface="Courier New" panose="02070309020205020404" pitchFamily="49" charset="0"/>
            </a:endParaRPr>
          </a:p>
        </p:txBody>
      </p:sp>
      <p:sp>
        <p:nvSpPr>
          <p:cNvPr id="14" name="Content Placeholder 3">
            <a:extLst>
              <a:ext uri="{FF2B5EF4-FFF2-40B4-BE49-F238E27FC236}">
                <a16:creationId xmlns:a16="http://schemas.microsoft.com/office/drawing/2014/main" id="{1AE303D9-EE30-E274-A252-344CA5735B26}"/>
              </a:ext>
            </a:extLst>
          </p:cNvPr>
          <p:cNvSpPr txBox="1">
            <a:spLocks/>
          </p:cNvSpPr>
          <p:nvPr/>
        </p:nvSpPr>
        <p:spPr>
          <a:xfrm>
            <a:off x="5029200" y="3340350"/>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Regular</a:t>
            </a:r>
            <a:r>
              <a:rPr lang="pl-PL" dirty="0"/>
              <a:t> </a:t>
            </a:r>
            <a:r>
              <a:rPr lang="pl-PL" dirty="0" err="1"/>
              <a:t>Maintenance</a:t>
            </a:r>
            <a:endParaRPr lang="pl-PL" sz="1800" kern="0" dirty="0">
              <a:latin typeface="inherit"/>
              <a:ea typeface="Times New Roman" panose="02020603050405020304" pitchFamily="18" charset="0"/>
              <a:cs typeface="Courier New" panose="02070309020205020404" pitchFamily="49" charset="0"/>
            </a:endParaRPr>
          </a:p>
        </p:txBody>
      </p:sp>
      <p:sp>
        <p:nvSpPr>
          <p:cNvPr id="15" name="Content Placeholder 3">
            <a:extLst>
              <a:ext uri="{FF2B5EF4-FFF2-40B4-BE49-F238E27FC236}">
                <a16:creationId xmlns:a16="http://schemas.microsoft.com/office/drawing/2014/main" id="{FE53BE9E-B00C-AA2F-378E-FB84B14684A0}"/>
              </a:ext>
            </a:extLst>
          </p:cNvPr>
          <p:cNvSpPr txBox="1">
            <a:spLocks/>
          </p:cNvSpPr>
          <p:nvPr/>
        </p:nvSpPr>
        <p:spPr>
          <a:xfrm>
            <a:off x="5029200" y="3632697"/>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Redundancy</a:t>
            </a:r>
            <a:endParaRPr lang="pl-PL" sz="1800" kern="0" dirty="0">
              <a:latin typeface="inherit"/>
              <a:ea typeface="Times New Roman" panose="02020603050405020304" pitchFamily="18" charset="0"/>
              <a:cs typeface="Courier New" panose="02070309020205020404" pitchFamily="49" charset="0"/>
            </a:endParaRPr>
          </a:p>
        </p:txBody>
      </p:sp>
      <p:sp>
        <p:nvSpPr>
          <p:cNvPr id="16" name="Content Placeholder 3">
            <a:extLst>
              <a:ext uri="{FF2B5EF4-FFF2-40B4-BE49-F238E27FC236}">
                <a16:creationId xmlns:a16="http://schemas.microsoft.com/office/drawing/2014/main" id="{37ABC6F6-AB35-8EB7-3226-0514E4C2D6BB}"/>
              </a:ext>
            </a:extLst>
          </p:cNvPr>
          <p:cNvSpPr txBox="1">
            <a:spLocks/>
          </p:cNvSpPr>
          <p:nvPr/>
        </p:nvSpPr>
        <p:spPr>
          <a:xfrm>
            <a:off x="5029200" y="3926610"/>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Compliance</a:t>
            </a:r>
            <a:endParaRPr lang="pl-PL" sz="1800" kern="0" dirty="0">
              <a:latin typeface="inherit"/>
              <a:ea typeface="Times New Roman" panose="02020603050405020304" pitchFamily="18" charset="0"/>
              <a:cs typeface="Courier New" panose="02070309020205020404" pitchFamily="49" charset="0"/>
            </a:endParaRPr>
          </a:p>
        </p:txBody>
      </p:sp>
      <p:sp>
        <p:nvSpPr>
          <p:cNvPr id="17" name="Content Placeholder 3">
            <a:extLst>
              <a:ext uri="{FF2B5EF4-FFF2-40B4-BE49-F238E27FC236}">
                <a16:creationId xmlns:a16="http://schemas.microsoft.com/office/drawing/2014/main" id="{BC572818-6C21-2516-B444-79DF9796CCF1}"/>
              </a:ext>
            </a:extLst>
          </p:cNvPr>
          <p:cNvSpPr txBox="1">
            <a:spLocks/>
          </p:cNvSpPr>
          <p:nvPr/>
        </p:nvSpPr>
        <p:spPr>
          <a:xfrm>
            <a:off x="5029200" y="4220523"/>
            <a:ext cx="6477000" cy="293913"/>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t>Scalability</a:t>
            </a:r>
            <a:endParaRPr lang="pl-PL" sz="1800" kern="0" dirty="0">
              <a:latin typeface="inherit"/>
              <a:ea typeface="Times New Roman" panose="02020603050405020304" pitchFamily="18" charset="0"/>
              <a:cs typeface="Courier New" panose="02070309020205020404" pitchFamily="49" charset="0"/>
            </a:endParaRPr>
          </a:p>
        </p:txBody>
      </p:sp>
      <p:pic>
        <p:nvPicPr>
          <p:cNvPr id="18" name="Obraz 17">
            <a:extLst>
              <a:ext uri="{FF2B5EF4-FFF2-40B4-BE49-F238E27FC236}">
                <a16:creationId xmlns:a16="http://schemas.microsoft.com/office/drawing/2014/main" id="{94CB5738-54EC-C5A1-0453-B0E660C51584}"/>
              </a:ext>
            </a:extLst>
          </p:cNvPr>
          <p:cNvPicPr>
            <a:picLocks noChangeAspect="1"/>
          </p:cNvPicPr>
          <p:nvPr/>
        </p:nvPicPr>
        <p:blipFill>
          <a:blip r:embed="rId3"/>
          <a:stretch>
            <a:fillRect/>
          </a:stretch>
        </p:blipFill>
        <p:spPr>
          <a:xfrm>
            <a:off x="6933841" y="3926610"/>
            <a:ext cx="4795091" cy="2223098"/>
          </a:xfrm>
          <a:prstGeom prst="rect">
            <a:avLst/>
          </a:prstGeom>
          <a:ln>
            <a:noFill/>
          </a:ln>
          <a:effectLst>
            <a:softEdge rad="112500"/>
          </a:effectLst>
        </p:spPr>
      </p:pic>
    </p:spTree>
    <p:extLst>
      <p:ext uri="{BB962C8B-B14F-4D97-AF65-F5344CB8AC3E}">
        <p14:creationId xmlns:p14="http://schemas.microsoft.com/office/powerpoint/2010/main" val="31199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1+#ppt_w/2"/>
                                          </p:val>
                                        </p:tav>
                                        <p:tav tm="100000">
                                          <p:val>
                                            <p:strVal val="#ppt_x"/>
                                          </p:val>
                                        </p:tav>
                                      </p:tavLst>
                                    </p:anim>
                                    <p:anim calcmode="lin" valueType="num">
                                      <p:cBhvr additive="base">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1+#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1+#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1+#ppt_w/2"/>
                                          </p:val>
                                        </p:tav>
                                        <p:tav tm="100000">
                                          <p:val>
                                            <p:strVal val="#ppt_x"/>
                                          </p:val>
                                        </p:tav>
                                      </p:tavLst>
                                    </p:anim>
                                    <p:anim calcmode="lin" valueType="num">
                                      <p:cBhvr additive="base">
                                        <p:cTn id="7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1+#ppt_w/2"/>
                                          </p:val>
                                        </p:tav>
                                        <p:tav tm="100000">
                                          <p:val>
                                            <p:strVal val="#ppt_x"/>
                                          </p:val>
                                        </p:tav>
                                      </p:tavLst>
                                    </p:anim>
                                    <p:anim calcmode="lin" valueType="num">
                                      <p:cBhvr additive="base">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081D-67AD-9044-A799-B41BE88235DC}"/>
              </a:ext>
            </a:extLst>
          </p:cNvPr>
          <p:cNvSpPr>
            <a:spLocks noGrp="1"/>
          </p:cNvSpPr>
          <p:nvPr>
            <p:ph type="title"/>
          </p:nvPr>
        </p:nvSpPr>
        <p:spPr>
          <a:xfrm>
            <a:off x="205044" y="1019989"/>
            <a:ext cx="3853543" cy="3622079"/>
          </a:xfrm>
        </p:spPr>
        <p:txBody>
          <a:body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r>
              <a:rPr lang="pl-PL" sz="1800" kern="0" dirty="0" err="1">
                <a:effectLst/>
                <a:latin typeface="Segoe UI" panose="020B0502040204020203" pitchFamily="34" charset="0"/>
                <a:ea typeface="Times New Roman" panose="02020603050405020304" pitchFamily="18" charset="0"/>
                <a:cs typeface="Arial" panose="020B0604020202020204" pitchFamily="34" charset="0"/>
              </a:rPr>
              <a:t>controler</a:t>
            </a: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33</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4990804" y="451941"/>
            <a:ext cx="6477000" cy="4758176"/>
          </a:xfrm>
        </p:spPr>
        <p:txBody>
          <a:bodyPr/>
          <a:lstStyle/>
          <a:p>
            <a:r>
              <a:rPr lang="en-US" dirty="0">
                <a:latin typeface="Calibri" panose="020F0502020204030204" pitchFamily="34" charset="0"/>
                <a:cs typeface="Times New Roman" pitchFamily="16" charset="0"/>
              </a:rPr>
              <a:t>Communication using Ethernet (100Base –TX) standard.</a:t>
            </a:r>
            <a:endParaRPr lang="en-US" dirty="0">
              <a:latin typeface="Calibri" panose="020F0502020204030204" pitchFamily="34" charset="0"/>
            </a:endParaRPr>
          </a:p>
          <a:p>
            <a:r>
              <a:rPr lang="en-US" dirty="0">
                <a:latin typeface="Calibri" panose="020F0502020204030204" pitchFamily="34" charset="0"/>
              </a:rPr>
              <a:t>4x analogue inputs with 12V supply for sensors and sabotage detection </a:t>
            </a:r>
            <a:endParaRPr lang="pl-PL" dirty="0">
              <a:latin typeface="Calibri" panose="020F0502020204030204" pitchFamily="34" charset="0"/>
            </a:endParaRPr>
          </a:p>
          <a:p>
            <a:r>
              <a:rPr lang="en-US" dirty="0">
                <a:latin typeface="Calibri" panose="020F0502020204030204" pitchFamily="34" charset="0"/>
                <a:cs typeface="Times New Roman" pitchFamily="16" charset="0"/>
              </a:rPr>
              <a:t>4x 12V outputs for direct driving peripheral devices.</a:t>
            </a:r>
          </a:p>
          <a:p>
            <a:r>
              <a:rPr lang="en-US" dirty="0">
                <a:latin typeface="Calibri" panose="020F0502020204030204" pitchFamily="34" charset="0"/>
                <a:cs typeface="Times New Roman" pitchFamily="16" charset="0"/>
              </a:rPr>
              <a:t>Sensors: 2 sockets for digital interface </a:t>
            </a:r>
            <a:r>
              <a:rPr lang="en-US" dirty="0" err="1">
                <a:latin typeface="Calibri" panose="020F0502020204030204" pitchFamily="34" charset="0"/>
                <a:cs typeface="Times New Roman" pitchFamily="16" charset="0"/>
              </a:rPr>
              <a:t>temperatur</a:t>
            </a:r>
            <a:r>
              <a:rPr lang="pl-PL" dirty="0">
                <a:latin typeface="Calibri" panose="020F0502020204030204" pitchFamily="34" charset="0"/>
                <a:cs typeface="Times New Roman" pitchFamily="16" charset="0"/>
              </a:rPr>
              <a:t>e, </a:t>
            </a:r>
            <a:r>
              <a:rPr lang="en-US" dirty="0">
                <a:latin typeface="Calibri" panose="020F0502020204030204" pitchFamily="34" charset="0"/>
                <a:cs typeface="Times New Roman" pitchFamily="16" charset="0"/>
              </a:rPr>
              <a:t>temperature &amp; humidity (combo) </a:t>
            </a:r>
            <a:r>
              <a:rPr lang="pl-PL" dirty="0">
                <a:latin typeface="Calibri" panose="020F0502020204030204" pitchFamily="34" charset="0"/>
                <a:cs typeface="Times New Roman" pitchFamily="16" charset="0"/>
              </a:rPr>
              <a:t>and </a:t>
            </a:r>
            <a:r>
              <a:rPr lang="pl-PL" dirty="0" err="1">
                <a:latin typeface="Calibri" panose="020F0502020204030204" pitchFamily="34" charset="0"/>
                <a:cs typeface="Times New Roman" pitchFamily="16" charset="0"/>
              </a:rPr>
              <a:t>pressure</a:t>
            </a:r>
            <a:r>
              <a:rPr lang="pl-PL" dirty="0">
                <a:latin typeface="Calibri" panose="020F0502020204030204" pitchFamily="34" charset="0"/>
                <a:cs typeface="Times New Roman" pitchFamily="16" charset="0"/>
              </a:rPr>
              <a:t> </a:t>
            </a:r>
            <a:r>
              <a:rPr lang="en-US" dirty="0">
                <a:latin typeface="Calibri" panose="020F0502020204030204" pitchFamily="34" charset="0"/>
                <a:cs typeface="Times New Roman" pitchFamily="16" charset="0"/>
              </a:rPr>
              <a:t>sensors, support of other sensors with binary output.</a:t>
            </a:r>
          </a:p>
          <a:p>
            <a:r>
              <a:rPr lang="en-US" dirty="0">
                <a:latin typeface="Calibri" panose="020F0502020204030204" pitchFamily="34" charset="0"/>
                <a:cs typeface="Times New Roman" pitchFamily="16" charset="0"/>
              </a:rPr>
              <a:t>Access control: support for proximity access card readers (RFID) operating in UNIQUE,MIFARE, HID or HITAG standard.</a:t>
            </a:r>
          </a:p>
          <a:p>
            <a:r>
              <a:rPr lang="en-US" dirty="0">
                <a:latin typeface="Calibri" panose="020F0502020204030204" pitchFamily="34" charset="0"/>
                <a:cs typeface="Times New Roman" pitchFamily="16" charset="0"/>
              </a:rPr>
              <a:t>Dedicated alarm section triggered by inputs state or/and temperature/humidity value.</a:t>
            </a:r>
          </a:p>
          <a:p>
            <a:r>
              <a:rPr lang="en-US" dirty="0">
                <a:latin typeface="Calibri" panose="020F0502020204030204" pitchFamily="34" charset="0"/>
                <a:cs typeface="Times New Roman" pitchFamily="16" charset="0"/>
              </a:rPr>
              <a:t>Ability to semi-automatically change output state depending on configurable set of rules.</a:t>
            </a:r>
          </a:p>
          <a:p>
            <a:r>
              <a:rPr lang="en-US" dirty="0">
                <a:latin typeface="Calibri" panose="020F0502020204030204" pitchFamily="34" charset="0"/>
                <a:cs typeface="Times New Roman" pitchFamily="16" charset="0"/>
              </a:rPr>
              <a:t>Dedicated software for managing group of devices with abilities for long term parameter monitoring and analysis</a:t>
            </a:r>
          </a:p>
        </p:txBody>
      </p:sp>
      <p:pic>
        <p:nvPicPr>
          <p:cNvPr id="32" name="Obraz 31">
            <a:extLst>
              <a:ext uri="{FF2B5EF4-FFF2-40B4-BE49-F238E27FC236}">
                <a16:creationId xmlns:a16="http://schemas.microsoft.com/office/drawing/2014/main" id="{E91DA7B1-4719-09BC-F23E-1E0B7382EF6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71474" y="5353195"/>
            <a:ext cx="5463696" cy="975330"/>
          </a:xfrm>
          <a:prstGeom prst="rect">
            <a:avLst/>
          </a:prstGeom>
          <a:noFill/>
          <a:ln>
            <a:noFill/>
          </a:ln>
        </p:spPr>
      </p:pic>
    </p:spTree>
    <p:extLst>
      <p:ext uri="{BB962C8B-B14F-4D97-AF65-F5344CB8AC3E}">
        <p14:creationId xmlns:p14="http://schemas.microsoft.com/office/powerpoint/2010/main" val="19008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a 32">
            <a:extLst>
              <a:ext uri="{FF2B5EF4-FFF2-40B4-BE49-F238E27FC236}">
                <a16:creationId xmlns:a16="http://schemas.microsoft.com/office/drawing/2014/main" id="{9BAD722A-C0AA-F3F7-B3F8-C38979461143}"/>
              </a:ext>
            </a:extLst>
          </p:cNvPr>
          <p:cNvGrpSpPr/>
          <p:nvPr/>
        </p:nvGrpSpPr>
        <p:grpSpPr>
          <a:xfrm>
            <a:off x="4764383" y="4837944"/>
            <a:ext cx="3535908" cy="1901172"/>
            <a:chOff x="7137364" y="3757947"/>
            <a:chExt cx="3740761" cy="2114896"/>
          </a:xfrm>
        </p:grpSpPr>
        <p:pic>
          <p:nvPicPr>
            <p:cNvPr id="8" name="Picture 9">
              <a:extLst>
                <a:ext uri="{FF2B5EF4-FFF2-40B4-BE49-F238E27FC236}">
                  <a16:creationId xmlns:a16="http://schemas.microsoft.com/office/drawing/2014/main" id="{1E4D63A9-28B5-8D8F-7394-2F46E3ACFC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333872" y="4088808"/>
              <a:ext cx="430742" cy="457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0">
              <a:extLst>
                <a:ext uri="{FF2B5EF4-FFF2-40B4-BE49-F238E27FC236}">
                  <a16:creationId xmlns:a16="http://schemas.microsoft.com/office/drawing/2014/main" id="{791C30A8-2DE5-AFD9-EA91-400116A8AB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137364" y="4693371"/>
              <a:ext cx="457200"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1">
              <a:extLst>
                <a:ext uri="{FF2B5EF4-FFF2-40B4-BE49-F238E27FC236}">
                  <a16:creationId xmlns:a16="http://schemas.microsoft.com/office/drawing/2014/main" id="{9A8F5EF2-F108-CC2E-3091-AC69FEBF70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804988" y="3757947"/>
              <a:ext cx="456518" cy="45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4">
              <a:extLst>
                <a:ext uri="{FF2B5EF4-FFF2-40B4-BE49-F238E27FC236}">
                  <a16:creationId xmlns:a16="http://schemas.microsoft.com/office/drawing/2014/main" id="{3A27AB38-3B8C-3B73-0DDD-B665516232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0704" y="3787518"/>
              <a:ext cx="457200" cy="4376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2">
              <a:extLst>
                <a:ext uri="{FF2B5EF4-FFF2-40B4-BE49-F238E27FC236}">
                  <a16:creationId xmlns:a16="http://schemas.microsoft.com/office/drawing/2014/main" id="{D842776F-8B72-DC99-7EF2-A63BD09BB3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137364" y="5269663"/>
              <a:ext cx="457200" cy="424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13">
              <a:extLst>
                <a:ext uri="{FF2B5EF4-FFF2-40B4-BE49-F238E27FC236}">
                  <a16:creationId xmlns:a16="http://schemas.microsoft.com/office/drawing/2014/main" id="{BD382562-B938-6A64-CF6C-E204C43142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9527269" y="3768909"/>
              <a:ext cx="457200" cy="411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Strzałka w dół 13">
              <a:extLst>
                <a:ext uri="{FF2B5EF4-FFF2-40B4-BE49-F238E27FC236}">
                  <a16:creationId xmlns:a16="http://schemas.microsoft.com/office/drawing/2014/main" id="{6BB56FF1-B9C3-4B5D-1E17-53FADFFD5278}"/>
                </a:ext>
              </a:extLst>
            </p:cNvPr>
            <p:cNvSpPr/>
            <p:nvPr/>
          </p:nvSpPr>
          <p:spPr>
            <a:xfrm>
              <a:off x="9738728" y="4302173"/>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24" name="Strzałka w dół 22">
              <a:extLst>
                <a:ext uri="{FF2B5EF4-FFF2-40B4-BE49-F238E27FC236}">
                  <a16:creationId xmlns:a16="http://schemas.microsoft.com/office/drawing/2014/main" id="{B97864CF-C8FF-A8A2-531B-7A22357669A9}"/>
                </a:ext>
              </a:extLst>
            </p:cNvPr>
            <p:cNvSpPr/>
            <p:nvPr/>
          </p:nvSpPr>
          <p:spPr>
            <a:xfrm>
              <a:off x="8998476" y="4302173"/>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25" name="Strzałka w dół 23">
              <a:extLst>
                <a:ext uri="{FF2B5EF4-FFF2-40B4-BE49-F238E27FC236}">
                  <a16:creationId xmlns:a16="http://schemas.microsoft.com/office/drawing/2014/main" id="{170F7B78-9757-F6FC-3C56-27DF942824A2}"/>
                </a:ext>
              </a:extLst>
            </p:cNvPr>
            <p:cNvSpPr/>
            <p:nvPr/>
          </p:nvSpPr>
          <p:spPr>
            <a:xfrm rot="20310446">
              <a:off x="8333250" y="4301108"/>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26" name="Strzałka w dół 24">
              <a:extLst>
                <a:ext uri="{FF2B5EF4-FFF2-40B4-BE49-F238E27FC236}">
                  <a16:creationId xmlns:a16="http://schemas.microsoft.com/office/drawing/2014/main" id="{78DB903F-ED68-B58A-1A61-9BCE8976E82C}"/>
                </a:ext>
              </a:extLst>
            </p:cNvPr>
            <p:cNvSpPr/>
            <p:nvPr/>
          </p:nvSpPr>
          <p:spPr>
            <a:xfrm rot="16200000">
              <a:off x="7869260" y="4791181"/>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27" name="Strzałka w dół 25">
              <a:extLst>
                <a:ext uri="{FF2B5EF4-FFF2-40B4-BE49-F238E27FC236}">
                  <a16:creationId xmlns:a16="http://schemas.microsoft.com/office/drawing/2014/main" id="{E684F05F-CD4D-162F-9281-64B7C59EB50F}"/>
                </a:ext>
              </a:extLst>
            </p:cNvPr>
            <p:cNvSpPr/>
            <p:nvPr/>
          </p:nvSpPr>
          <p:spPr>
            <a:xfrm rot="16200000">
              <a:off x="7866435" y="5326107"/>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dirty="0"/>
            </a:p>
          </p:txBody>
        </p:sp>
        <p:sp>
          <p:nvSpPr>
            <p:cNvPr id="28" name="Strzałka w dół 26">
              <a:extLst>
                <a:ext uri="{FF2B5EF4-FFF2-40B4-BE49-F238E27FC236}">
                  <a16:creationId xmlns:a16="http://schemas.microsoft.com/office/drawing/2014/main" id="{1F8CEC9F-7894-067F-70E9-4478BE238BB3}"/>
                </a:ext>
              </a:extLst>
            </p:cNvPr>
            <p:cNvSpPr/>
            <p:nvPr/>
          </p:nvSpPr>
          <p:spPr>
            <a:xfrm rot="18835473">
              <a:off x="7922547" y="4460585"/>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29" name="Strzałka w dół 13">
              <a:extLst>
                <a:ext uri="{FF2B5EF4-FFF2-40B4-BE49-F238E27FC236}">
                  <a16:creationId xmlns:a16="http://schemas.microsoft.com/office/drawing/2014/main" id="{A267BC4B-D830-64BB-23C9-98E58E2E10A5}"/>
                </a:ext>
              </a:extLst>
            </p:cNvPr>
            <p:cNvSpPr/>
            <p:nvPr/>
          </p:nvSpPr>
          <p:spPr>
            <a:xfrm rot="1277505">
              <a:off x="10342878" y="4299183"/>
              <a:ext cx="34289" cy="2700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sp>
          <p:nvSpPr>
            <p:cNvPr id="30" name="pole tekstowe 29">
              <a:extLst>
                <a:ext uri="{FF2B5EF4-FFF2-40B4-BE49-F238E27FC236}">
                  <a16:creationId xmlns:a16="http://schemas.microsoft.com/office/drawing/2014/main" id="{F169E691-4EAF-2E4C-1197-9E8517D889E9}"/>
                </a:ext>
              </a:extLst>
            </p:cNvPr>
            <p:cNvSpPr txBox="1"/>
            <p:nvPr/>
          </p:nvSpPr>
          <p:spPr>
            <a:xfrm>
              <a:off x="10039181" y="3790339"/>
              <a:ext cx="838944" cy="415498"/>
            </a:xfrm>
            <a:prstGeom prst="rect">
              <a:avLst/>
            </a:prstGeom>
            <a:noFill/>
          </p:spPr>
          <p:txBody>
            <a:bodyPr wrap="square" rtlCol="0">
              <a:spAutoFit/>
            </a:bodyPr>
            <a:lstStyle/>
            <a:p>
              <a:r>
                <a:rPr lang="pl-PL" sz="1050" b="1" dirty="0">
                  <a:solidFill>
                    <a:srgbClr val="0070C0"/>
                  </a:solidFill>
                  <a:latin typeface="Calibri" panose="020F0502020204030204" pitchFamily="34" charset="0"/>
                </a:rPr>
                <a:t>…and </a:t>
              </a:r>
              <a:r>
                <a:rPr lang="pl-PL" sz="1050" b="1" dirty="0" err="1">
                  <a:solidFill>
                    <a:srgbClr val="0070C0"/>
                  </a:solidFill>
                  <a:latin typeface="Calibri" panose="020F0502020204030204" pitchFamily="34" charset="0"/>
                </a:rPr>
                <a:t>many</a:t>
              </a:r>
              <a:r>
                <a:rPr lang="pl-PL" sz="1050" b="1" dirty="0">
                  <a:solidFill>
                    <a:srgbClr val="0070C0"/>
                  </a:solidFill>
                  <a:latin typeface="Calibri" panose="020F0502020204030204" pitchFamily="34" charset="0"/>
                </a:rPr>
                <a:t> </a:t>
              </a:r>
              <a:r>
                <a:rPr lang="pl-PL" sz="1050" b="1" dirty="0" err="1">
                  <a:solidFill>
                    <a:srgbClr val="0070C0"/>
                  </a:solidFill>
                  <a:latin typeface="Calibri" panose="020F0502020204030204" pitchFamily="34" charset="0"/>
                </a:rPr>
                <a:t>others</a:t>
              </a:r>
              <a:endParaRPr lang="pl-PL" sz="1050" b="1" dirty="0">
                <a:solidFill>
                  <a:srgbClr val="0070C0"/>
                </a:solidFill>
                <a:latin typeface="Calibri" panose="020F0502020204030204" pitchFamily="34" charset="0"/>
              </a:endParaRPr>
            </a:p>
          </p:txBody>
        </p:sp>
        <p:pic>
          <p:nvPicPr>
            <p:cNvPr id="31" name="Obraz 30">
              <a:extLst>
                <a:ext uri="{FF2B5EF4-FFF2-40B4-BE49-F238E27FC236}">
                  <a16:creationId xmlns:a16="http://schemas.microsoft.com/office/drawing/2014/main" id="{82E102A3-ECBC-A7F5-BE70-67E8E9E74322}"/>
                </a:ext>
              </a:extLst>
            </p:cNvPr>
            <p:cNvPicPr>
              <a:picLocks noChangeAspect="1"/>
            </p:cNvPicPr>
            <p:nvPr/>
          </p:nvPicPr>
          <p:blipFill>
            <a:blip r:embed="rId9"/>
            <a:stretch>
              <a:fillRect/>
            </a:stretch>
          </p:blipFill>
          <p:spPr>
            <a:xfrm>
              <a:off x="8048830" y="4604851"/>
              <a:ext cx="2506667" cy="1267992"/>
            </a:xfrm>
            <a:prstGeom prst="rect">
              <a:avLst/>
            </a:prstGeom>
          </p:spPr>
        </p:pic>
      </p:grpSp>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34</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4990804" y="339969"/>
            <a:ext cx="4209180" cy="257186"/>
          </a:xfrm>
        </p:spPr>
        <p:txBody>
          <a:bodyPr/>
          <a:lstStyle/>
          <a:p>
            <a:r>
              <a:rPr lang="pl-PL" dirty="0" err="1">
                <a:latin typeface="Calibri" panose="020F0502020204030204" pitchFamily="34" charset="0"/>
                <a:cs typeface="Times New Roman" pitchFamily="16" charset="0"/>
              </a:rPr>
              <a:t>Door</a:t>
            </a:r>
            <a:r>
              <a:rPr lang="pl-PL" dirty="0">
                <a:latin typeface="Calibri" panose="020F0502020204030204" pitchFamily="34" charset="0"/>
                <a:cs typeface="Times New Roman" pitchFamily="16" charset="0"/>
              </a:rPr>
              <a:t> </a:t>
            </a:r>
            <a:r>
              <a:rPr lang="pl-PL" dirty="0" err="1">
                <a:latin typeface="Calibri" panose="020F0502020204030204" pitchFamily="34" charset="0"/>
                <a:cs typeface="Times New Roman" pitchFamily="16" charset="0"/>
              </a:rPr>
              <a:t>Contact</a:t>
            </a:r>
            <a:endParaRPr lang="en-US" dirty="0">
              <a:latin typeface="Calibri" panose="020F0502020204030204" pitchFamily="34" charset="0"/>
            </a:endParaRPr>
          </a:p>
        </p:txBody>
      </p:sp>
      <p:pic>
        <p:nvPicPr>
          <p:cNvPr id="9" name="Picture 2">
            <a:extLst>
              <a:ext uri="{FF2B5EF4-FFF2-40B4-BE49-F238E27FC236}">
                <a16:creationId xmlns:a16="http://schemas.microsoft.com/office/drawing/2014/main" id="{2AAC5E27-12D3-D45F-A250-0705415F56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0291" y="89018"/>
            <a:ext cx="1332432" cy="104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3">
            <a:extLst>
              <a:ext uri="{FF2B5EF4-FFF2-40B4-BE49-F238E27FC236}">
                <a16:creationId xmlns:a16="http://schemas.microsoft.com/office/drawing/2014/main" id="{1805D6EA-FFE0-D21C-EEBF-69088727858A}"/>
              </a:ext>
            </a:extLst>
          </p:cNvPr>
          <p:cNvSpPr txBox="1">
            <a:spLocks/>
          </p:cNvSpPr>
          <p:nvPr/>
        </p:nvSpPr>
        <p:spPr>
          <a:xfrm>
            <a:off x="4990804" y="1035630"/>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latin typeface="Calibri" panose="020F0502020204030204" pitchFamily="34" charset="0"/>
                <a:cs typeface="Times New Roman" pitchFamily="16" charset="0"/>
              </a:rPr>
              <a:t>Temperature</a:t>
            </a:r>
            <a:endParaRPr lang="en-US" dirty="0">
              <a:latin typeface="Calibri" panose="020F0502020204030204" pitchFamily="34" charset="0"/>
            </a:endParaRPr>
          </a:p>
        </p:txBody>
      </p:sp>
      <p:pic>
        <p:nvPicPr>
          <p:cNvPr id="11" name="Obraz 10">
            <a:extLst>
              <a:ext uri="{FF2B5EF4-FFF2-40B4-BE49-F238E27FC236}">
                <a16:creationId xmlns:a16="http://schemas.microsoft.com/office/drawing/2014/main" id="{FFB735D0-F6B8-4E55-F44E-675E4E27636F}"/>
              </a:ext>
            </a:extLst>
          </p:cNvPr>
          <p:cNvPicPr>
            <a:picLocks noChangeAspect="1"/>
          </p:cNvPicPr>
          <p:nvPr/>
        </p:nvPicPr>
        <p:blipFill>
          <a:blip r:embed="rId11"/>
          <a:stretch>
            <a:fillRect/>
          </a:stretch>
        </p:blipFill>
        <p:spPr>
          <a:xfrm>
            <a:off x="9861255" y="814232"/>
            <a:ext cx="1178852" cy="991833"/>
          </a:xfrm>
          <a:prstGeom prst="rect">
            <a:avLst/>
          </a:prstGeom>
        </p:spPr>
      </p:pic>
      <p:sp>
        <p:nvSpPr>
          <p:cNvPr id="12" name="Content Placeholder 3">
            <a:extLst>
              <a:ext uri="{FF2B5EF4-FFF2-40B4-BE49-F238E27FC236}">
                <a16:creationId xmlns:a16="http://schemas.microsoft.com/office/drawing/2014/main" id="{2E55EA57-E48F-52C2-E209-CB3D046CF301}"/>
              </a:ext>
            </a:extLst>
          </p:cNvPr>
          <p:cNvSpPr txBox="1">
            <a:spLocks/>
          </p:cNvSpPr>
          <p:nvPr/>
        </p:nvSpPr>
        <p:spPr>
          <a:xfrm>
            <a:off x="5017810" y="1726911"/>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latin typeface="Calibri" panose="020F0502020204030204" pitchFamily="34" charset="0"/>
              </a:rPr>
              <a:t>Temperature</a:t>
            </a:r>
            <a:r>
              <a:rPr lang="pl-PL" dirty="0">
                <a:latin typeface="Calibri" panose="020F0502020204030204" pitchFamily="34" charset="0"/>
              </a:rPr>
              <a:t> and </a:t>
            </a:r>
            <a:r>
              <a:rPr lang="pl-PL" dirty="0" err="1">
                <a:latin typeface="Calibri" panose="020F0502020204030204" pitchFamily="34" charset="0"/>
              </a:rPr>
              <a:t>humidity</a:t>
            </a:r>
            <a:endParaRPr lang="en-US" dirty="0">
              <a:latin typeface="Calibri" panose="020F0502020204030204" pitchFamily="34" charset="0"/>
            </a:endParaRPr>
          </a:p>
        </p:txBody>
      </p:sp>
      <p:sp>
        <p:nvSpPr>
          <p:cNvPr id="13" name="Content Placeholder 3">
            <a:extLst>
              <a:ext uri="{FF2B5EF4-FFF2-40B4-BE49-F238E27FC236}">
                <a16:creationId xmlns:a16="http://schemas.microsoft.com/office/drawing/2014/main" id="{E02FEB5E-8147-2E77-D56A-5391AF532AEC}"/>
              </a:ext>
            </a:extLst>
          </p:cNvPr>
          <p:cNvSpPr txBox="1">
            <a:spLocks/>
          </p:cNvSpPr>
          <p:nvPr/>
        </p:nvSpPr>
        <p:spPr>
          <a:xfrm>
            <a:off x="5017810" y="2423150"/>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latin typeface="Calibri" panose="020F0502020204030204" pitchFamily="34" charset="0"/>
                <a:cs typeface="Times New Roman" pitchFamily="16" charset="0"/>
              </a:rPr>
              <a:t>Pressure</a:t>
            </a:r>
            <a:endParaRPr lang="en-US" dirty="0">
              <a:latin typeface="Calibri" panose="020F0502020204030204" pitchFamily="34" charset="0"/>
            </a:endParaRPr>
          </a:p>
        </p:txBody>
      </p:sp>
      <p:sp>
        <p:nvSpPr>
          <p:cNvPr id="14" name="Content Placeholder 3">
            <a:extLst>
              <a:ext uri="{FF2B5EF4-FFF2-40B4-BE49-F238E27FC236}">
                <a16:creationId xmlns:a16="http://schemas.microsoft.com/office/drawing/2014/main" id="{41E7224D-A827-E139-FD50-B14954866AA4}"/>
              </a:ext>
            </a:extLst>
          </p:cNvPr>
          <p:cNvSpPr txBox="1">
            <a:spLocks/>
          </p:cNvSpPr>
          <p:nvPr/>
        </p:nvSpPr>
        <p:spPr>
          <a:xfrm>
            <a:off x="5017810" y="3172406"/>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latin typeface="Calibri" panose="020F0502020204030204" pitchFamily="34" charset="0"/>
                <a:cs typeface="Times New Roman" pitchFamily="16" charset="0"/>
              </a:rPr>
              <a:t>Water</a:t>
            </a:r>
            <a:endParaRPr lang="en-US" dirty="0">
              <a:latin typeface="Calibri" panose="020F0502020204030204" pitchFamily="34" charset="0"/>
            </a:endParaRPr>
          </a:p>
        </p:txBody>
      </p:sp>
      <p:sp>
        <p:nvSpPr>
          <p:cNvPr id="15" name="Content Placeholder 3">
            <a:extLst>
              <a:ext uri="{FF2B5EF4-FFF2-40B4-BE49-F238E27FC236}">
                <a16:creationId xmlns:a16="http://schemas.microsoft.com/office/drawing/2014/main" id="{853574E8-4E40-5AB5-6AD1-C0482BE653C5}"/>
              </a:ext>
            </a:extLst>
          </p:cNvPr>
          <p:cNvSpPr txBox="1">
            <a:spLocks/>
          </p:cNvSpPr>
          <p:nvPr/>
        </p:nvSpPr>
        <p:spPr>
          <a:xfrm>
            <a:off x="5017810" y="3781283"/>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err="1">
                <a:latin typeface="Calibri" panose="020F0502020204030204" pitchFamily="34" charset="0"/>
                <a:cs typeface="Times New Roman" pitchFamily="16" charset="0"/>
              </a:rPr>
              <a:t>Fire</a:t>
            </a:r>
            <a:endParaRPr lang="en-US" dirty="0">
              <a:latin typeface="Calibri" panose="020F0502020204030204" pitchFamily="34" charset="0"/>
            </a:endParaRPr>
          </a:p>
        </p:txBody>
      </p:sp>
      <p:sp>
        <p:nvSpPr>
          <p:cNvPr id="16" name="Content Placeholder 3">
            <a:extLst>
              <a:ext uri="{FF2B5EF4-FFF2-40B4-BE49-F238E27FC236}">
                <a16:creationId xmlns:a16="http://schemas.microsoft.com/office/drawing/2014/main" id="{FBE862D7-5BC4-1262-8FD3-C4ACA413AF46}"/>
              </a:ext>
            </a:extLst>
          </p:cNvPr>
          <p:cNvSpPr txBox="1">
            <a:spLocks/>
          </p:cNvSpPr>
          <p:nvPr/>
        </p:nvSpPr>
        <p:spPr>
          <a:xfrm>
            <a:off x="4990804" y="4476012"/>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latin typeface="Calibri" panose="020F0502020204030204" pitchFamily="34" charset="0"/>
                <a:cs typeface="Times New Roman" pitchFamily="16" charset="0"/>
              </a:rPr>
              <a:t>Power </a:t>
            </a:r>
            <a:r>
              <a:rPr lang="pl-PL" dirty="0" err="1">
                <a:latin typeface="Calibri" panose="020F0502020204030204" pitchFamily="34" charset="0"/>
                <a:cs typeface="Times New Roman" pitchFamily="16" charset="0"/>
              </a:rPr>
              <a:t>failure</a:t>
            </a:r>
            <a:endParaRPr lang="en-US" dirty="0">
              <a:latin typeface="Calibri" panose="020F0502020204030204" pitchFamily="34" charset="0"/>
            </a:endParaRPr>
          </a:p>
        </p:txBody>
      </p:sp>
      <p:pic>
        <p:nvPicPr>
          <p:cNvPr id="34" name="Obraz 33">
            <a:extLst>
              <a:ext uri="{FF2B5EF4-FFF2-40B4-BE49-F238E27FC236}">
                <a16:creationId xmlns:a16="http://schemas.microsoft.com/office/drawing/2014/main" id="{32C3BAC6-CA10-2255-4387-02DCFFAD7E9C}"/>
              </a:ext>
            </a:extLst>
          </p:cNvPr>
          <p:cNvPicPr>
            <a:picLocks noChangeAspect="1"/>
          </p:cNvPicPr>
          <p:nvPr/>
        </p:nvPicPr>
        <p:blipFill>
          <a:blip r:embed="rId12"/>
          <a:stretch>
            <a:fillRect/>
          </a:stretch>
        </p:blipFill>
        <p:spPr>
          <a:xfrm>
            <a:off x="8512562" y="1520351"/>
            <a:ext cx="1345518" cy="1001906"/>
          </a:xfrm>
          <a:prstGeom prst="rect">
            <a:avLst/>
          </a:prstGeom>
        </p:spPr>
      </p:pic>
      <p:pic>
        <p:nvPicPr>
          <p:cNvPr id="35" name="Obraz 34">
            <a:extLst>
              <a:ext uri="{FF2B5EF4-FFF2-40B4-BE49-F238E27FC236}">
                <a16:creationId xmlns:a16="http://schemas.microsoft.com/office/drawing/2014/main" id="{B11EFF37-5D7A-538A-1207-DF2E584763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10105721" y="2262322"/>
            <a:ext cx="1097877" cy="706020"/>
          </a:xfrm>
          <a:prstGeom prst="rect">
            <a:avLst/>
          </a:prstGeom>
          <a:noFill/>
          <a:ln>
            <a:noFill/>
          </a:ln>
        </p:spPr>
      </p:pic>
      <p:pic>
        <p:nvPicPr>
          <p:cNvPr id="36" name="Picture 2">
            <a:extLst>
              <a:ext uri="{FF2B5EF4-FFF2-40B4-BE49-F238E27FC236}">
                <a16:creationId xmlns:a16="http://schemas.microsoft.com/office/drawing/2014/main" id="{6392F87D-C262-6188-D197-A87E3D74CD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9781" y="2829433"/>
            <a:ext cx="1131080" cy="1131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descr="http://image.ceneo.pl/data/products/17042583/i-satel-tsd-1-czujka-dymu-i-ciepla.jpg">
            <a:extLst>
              <a:ext uri="{FF2B5EF4-FFF2-40B4-BE49-F238E27FC236}">
                <a16:creationId xmlns:a16="http://schemas.microsoft.com/office/drawing/2014/main" id="{045C2653-4CE9-B607-1C7B-3D676EA4AC9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1899" y="3326350"/>
            <a:ext cx="1345519" cy="1345519"/>
          </a:xfrm>
          <a:prstGeom prst="rect">
            <a:avLst/>
          </a:prstGeom>
          <a:noFill/>
          <a:extLst>
            <a:ext uri="{909E8E84-426E-40DD-AFC4-6F175D3DCCD1}">
              <a14:hiddenFill xmlns:a14="http://schemas.microsoft.com/office/drawing/2010/main">
                <a:solidFill>
                  <a:srgbClr val="FFFFFF"/>
                </a:solidFill>
              </a14:hiddenFill>
            </a:ext>
          </a:extLst>
        </p:spPr>
      </p:pic>
      <p:pic>
        <p:nvPicPr>
          <p:cNvPr id="38" name="Obraz 37">
            <a:extLst>
              <a:ext uri="{FF2B5EF4-FFF2-40B4-BE49-F238E27FC236}">
                <a16:creationId xmlns:a16="http://schemas.microsoft.com/office/drawing/2014/main" id="{DF99A6E7-DA8F-B20E-8F3D-81A05225C923}"/>
              </a:ext>
            </a:extLst>
          </p:cNvPr>
          <p:cNvPicPr/>
          <p:nvPr/>
        </p:nvPicPr>
        <p:blipFill>
          <a:blip r:embed="rId16" cstate="print">
            <a:extLst>
              <a:ext uri="{28A0092B-C50C-407E-A947-70E740481C1C}">
                <a14:useLocalDpi xmlns:a14="http://schemas.microsoft.com/office/drawing/2010/main" val="0"/>
              </a:ext>
            </a:extLst>
          </a:blip>
          <a:stretch>
            <a:fillRect/>
          </a:stretch>
        </p:blipFill>
        <p:spPr bwMode="auto">
          <a:xfrm>
            <a:off x="9400213" y="4212751"/>
            <a:ext cx="604452" cy="1408011"/>
          </a:xfrm>
          <a:prstGeom prst="rect">
            <a:avLst/>
          </a:prstGeom>
          <a:noFill/>
          <a:ln>
            <a:noFill/>
          </a:ln>
        </p:spPr>
      </p:pic>
      <p:sp>
        <p:nvSpPr>
          <p:cNvPr id="39" name="Title 1">
            <a:extLst>
              <a:ext uri="{FF2B5EF4-FFF2-40B4-BE49-F238E27FC236}">
                <a16:creationId xmlns:a16="http://schemas.microsoft.com/office/drawing/2014/main" id="{8C24669C-4A8E-8FCB-41E5-7755635CEEB0}"/>
              </a:ext>
            </a:extLst>
          </p:cNvPr>
          <p:cNvSpPr>
            <a:spLocks noGrp="1"/>
          </p:cNvSpPr>
          <p:nvPr>
            <p:ph type="title"/>
          </p:nvPr>
        </p:nvSpPr>
        <p:spPr>
          <a:xfrm>
            <a:off x="205044" y="1019989"/>
            <a:ext cx="3853543" cy="3622079"/>
          </a:xfrm>
        </p:spPr>
        <p:txBody>
          <a:body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r>
              <a:rPr lang="pl-PL" sz="1800" kern="0" dirty="0" err="1">
                <a:effectLst/>
                <a:latin typeface="Segoe UI" panose="020B0502040204020203" pitchFamily="34" charset="0"/>
                <a:ea typeface="Times New Roman" panose="02020603050405020304" pitchFamily="18" charset="0"/>
                <a:cs typeface="Arial" panose="020B0604020202020204" pitchFamily="34" charset="0"/>
              </a:rPr>
              <a:t>sensors</a:t>
            </a: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72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1+#ppt_w/2"/>
                                          </p:val>
                                        </p:tav>
                                        <p:tav tm="100000">
                                          <p:val>
                                            <p:strVal val="#ppt_x"/>
                                          </p:val>
                                        </p:tav>
                                      </p:tavLst>
                                    </p:anim>
                                    <p:anim calcmode="lin" valueType="num">
                                      <p:cBhvr additive="base">
                                        <p:cTn id="5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 calcmode="lin" valueType="num">
                                      <p:cBhvr additive="base">
                                        <p:cTn id="55"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1+#ppt_w/2"/>
                                          </p:val>
                                        </p:tav>
                                        <p:tav tm="100000">
                                          <p:val>
                                            <p:strVal val="#ppt_x"/>
                                          </p:val>
                                        </p:tav>
                                      </p:tavLst>
                                    </p:anim>
                                    <p:anim calcmode="lin" valueType="num">
                                      <p:cBhvr additive="base">
                                        <p:cTn id="6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 calcmode="lin" valueType="num">
                                      <p:cBhvr additive="base">
                                        <p:cTn id="6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1+#ppt_w/2"/>
                                          </p:val>
                                        </p:tav>
                                        <p:tav tm="100000">
                                          <p:val>
                                            <p:strVal val="#ppt_x"/>
                                          </p:val>
                                        </p:tav>
                                      </p:tavLst>
                                    </p:anim>
                                    <p:anim calcmode="lin" valueType="num">
                                      <p:cBhvr additive="base">
                                        <p:cTn id="7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1+#ppt_w/2"/>
                                          </p:val>
                                        </p:tav>
                                        <p:tav tm="100000">
                                          <p:val>
                                            <p:strVal val="#ppt_x"/>
                                          </p:val>
                                        </p:tav>
                                      </p:tavLst>
                                    </p:anim>
                                    <p:anim calcmode="lin" valueType="num">
                                      <p:cBhvr additive="base">
                                        <p:cTn id="8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12" grpId="0" build="p"/>
      <p:bldP spid="13" grpId="0" build="p"/>
      <p:bldP spid="14" grpId="0" build="p"/>
      <p:bldP spid="15" grpId="0" build="p"/>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35</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4990804" y="451941"/>
            <a:ext cx="6477000" cy="3476247"/>
          </a:xfrm>
        </p:spPr>
        <p:txBody>
          <a:bodyPr/>
          <a:lstStyle/>
          <a:p>
            <a:r>
              <a:rPr lang="en-US" sz="1800" dirty="0">
                <a:solidFill>
                  <a:srgbClr val="000000"/>
                </a:solidFill>
                <a:latin typeface="Calibri" panose="020F0502020204030204" pitchFamily="34" charset="0"/>
              </a:rPr>
              <a:t>An electronic label uniquely identifying the cabinet in question, </a:t>
            </a:r>
            <a:endParaRPr lang="pl-PL"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On-screen keypad for user authentication via PIN code, </a:t>
            </a:r>
            <a:endParaRPr lang="pl-PL"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Message of the day - a message which is displayed to all logged-in users containing important information, e.g. technical or organizational information, </a:t>
            </a:r>
            <a:endParaRPr lang="pl-PL"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Control of central module outputs (e.g. opening cabinet doors), </a:t>
            </a:r>
            <a:endParaRPr lang="pl-PL"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Presenting the current value of temperature, humidity, status of inputs and outputs, Informs about alarms currently occurring inside the enclosure, </a:t>
            </a:r>
            <a:endParaRPr lang="pl-PL" sz="1800" dirty="0">
              <a:solidFill>
                <a:srgbClr val="000000"/>
              </a:solidFill>
              <a:latin typeface="Calibri" panose="020F0502020204030204" pitchFamily="34" charset="0"/>
            </a:endParaRPr>
          </a:p>
          <a:p>
            <a:r>
              <a:rPr lang="en-US" sz="1800" dirty="0">
                <a:solidFill>
                  <a:srgbClr val="000000"/>
                </a:solidFill>
                <a:latin typeface="Calibri" panose="020F0502020204030204" pitchFamily="34" charset="0"/>
              </a:rPr>
              <a:t>Allows the creation of temperature and humidity graphs. </a:t>
            </a:r>
            <a:endParaRPr lang="pl-PL" sz="1800" dirty="0">
              <a:solidFill>
                <a:srgbClr val="000000"/>
              </a:solidFill>
              <a:latin typeface="Calibri" panose="020F0502020204030204" pitchFamily="34" charset="0"/>
            </a:endParaRPr>
          </a:p>
        </p:txBody>
      </p:sp>
      <p:pic>
        <p:nvPicPr>
          <p:cNvPr id="5" name="Obraz 4">
            <a:extLst>
              <a:ext uri="{FF2B5EF4-FFF2-40B4-BE49-F238E27FC236}">
                <a16:creationId xmlns:a16="http://schemas.microsoft.com/office/drawing/2014/main" id="{030F1585-35AA-E808-6FF7-FA5DE9A55EC4}"/>
              </a:ext>
            </a:extLst>
          </p:cNvPr>
          <p:cNvPicPr>
            <a:picLocks noChangeAspect="1"/>
          </p:cNvPicPr>
          <p:nvPr/>
        </p:nvPicPr>
        <p:blipFill>
          <a:blip r:embed="rId3"/>
          <a:stretch>
            <a:fillRect/>
          </a:stretch>
        </p:blipFill>
        <p:spPr>
          <a:xfrm>
            <a:off x="6604206" y="3821216"/>
            <a:ext cx="2941009" cy="2520865"/>
          </a:xfrm>
          <a:prstGeom prst="rect">
            <a:avLst/>
          </a:prstGeom>
          <a:ln>
            <a:noFill/>
          </a:ln>
          <a:effectLst>
            <a:softEdge rad="112500"/>
          </a:effectLst>
        </p:spPr>
      </p:pic>
      <p:sp>
        <p:nvSpPr>
          <p:cNvPr id="8" name="Title 1">
            <a:extLst>
              <a:ext uri="{FF2B5EF4-FFF2-40B4-BE49-F238E27FC236}">
                <a16:creationId xmlns:a16="http://schemas.microsoft.com/office/drawing/2014/main" id="{3650C1EB-FE4C-1B8D-0D0D-8B1EB9CFFF96}"/>
              </a:ext>
            </a:extLst>
          </p:cNvPr>
          <p:cNvSpPr txBox="1">
            <a:spLocks/>
          </p:cNvSpPr>
          <p:nvPr/>
        </p:nvSpPr>
        <p:spPr>
          <a:xfrm>
            <a:off x="205044" y="1019989"/>
            <a:ext cx="3853543" cy="3622079"/>
          </a:xfrm>
          <a:prstGeom prst="rect">
            <a:avLst/>
          </a:prstGeom>
        </p:spPr>
        <p:txBody>
          <a:bodyPr vert="horz" lIns="0" tIns="0" rIns="0" bIns="0" rtlCol="0" anchor="b" anchorCtr="0">
            <a:noAutofit/>
          </a:bodyPr>
          <a:lstStyle>
            <a:lvl1pPr algn="l" defTabSz="914400" rtl="0" eaLnBrk="1" latinLnBrk="0" hangingPunct="1">
              <a:lnSpc>
                <a:spcPts val="2000"/>
              </a:lnSpc>
              <a:spcBef>
                <a:spcPct val="0"/>
              </a:spcBef>
              <a:buNone/>
              <a:defRPr sz="1900" b="1" i="0" kern="1200" cap="all" baseline="0">
                <a:solidFill>
                  <a:schemeClr val="bg1"/>
                </a:solidFill>
                <a:latin typeface="Arial" panose="020B0604020202020204" pitchFamily="34" charset="0"/>
                <a:ea typeface="+mj-ea"/>
                <a:cs typeface="+mj-cs"/>
              </a:defRPr>
            </a:lvl1p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sz="1800" kern="0" dirty="0" err="1">
                <a:latin typeface="Segoe UI" panose="020B0502040204020203" pitchFamily="34" charset="0"/>
                <a:ea typeface="Times New Roman" panose="02020603050405020304" pitchFamily="18" charset="0"/>
                <a:cs typeface="Arial" panose="020B0604020202020204" pitchFamily="34" charset="0"/>
              </a:rPr>
              <a:t>touch</a:t>
            </a:r>
            <a:r>
              <a:rPr lang="pl-PL" sz="1800" kern="0" dirty="0">
                <a:latin typeface="Segoe UI" panose="020B0502040204020203" pitchFamily="34" charset="0"/>
                <a:ea typeface="Times New Roman" panose="02020603050405020304" pitchFamily="18" charset="0"/>
                <a:cs typeface="Arial" panose="020B0604020202020204" pitchFamily="34" charset="0"/>
              </a:rPr>
              <a:t> display</a:t>
            </a:r>
            <a:br>
              <a:rPr lang="pl-PL" sz="1800" kern="0" dirty="0">
                <a:latin typeface="Segoe UI" panose="020B0502040204020203" pitchFamily="34" charset="0"/>
                <a:ea typeface="Times New Roman" panose="02020603050405020304" pitchFamily="18" charset="0"/>
                <a:cs typeface="Arial" panose="020B0604020202020204" pitchFamily="34" charset="0"/>
              </a:rPr>
            </a:br>
            <a:br>
              <a:rPr lang="pl-PL" sz="1800" kern="0" dirty="0">
                <a:latin typeface="Segoe UI" panose="020B0502040204020203" pitchFamily="34" charset="0"/>
                <a:ea typeface="Times New Roman" panose="02020603050405020304" pitchFamily="18" charset="0"/>
                <a:cs typeface="Arial" panose="020B0604020202020204" pitchFamily="34" charset="0"/>
              </a:rPr>
            </a:br>
            <a:endParaRPr lang="pl-PL" sz="1800"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02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36</a:t>
            </a:fld>
            <a:endParaRPr lang="en-US" dirty="0"/>
          </a:p>
        </p:txBody>
      </p:sp>
      <p:sp>
        <p:nvSpPr>
          <p:cNvPr id="8" name="Content Placeholder 3">
            <a:extLst>
              <a:ext uri="{FF2B5EF4-FFF2-40B4-BE49-F238E27FC236}">
                <a16:creationId xmlns:a16="http://schemas.microsoft.com/office/drawing/2014/main" id="{15A17A3C-6B38-2D48-CB70-8FCC0B945C4E}"/>
              </a:ext>
            </a:extLst>
          </p:cNvPr>
          <p:cNvSpPr>
            <a:spLocks noGrp="1"/>
          </p:cNvSpPr>
          <p:nvPr>
            <p:ph sz="quarter" idx="11"/>
          </p:nvPr>
        </p:nvSpPr>
        <p:spPr>
          <a:xfrm>
            <a:off x="4990804" y="339969"/>
            <a:ext cx="4209180" cy="257186"/>
          </a:xfrm>
        </p:spPr>
        <p:txBody>
          <a:bodyPr/>
          <a:lstStyle/>
          <a:p>
            <a:r>
              <a:rPr lang="pl-PL" dirty="0" err="1">
                <a:latin typeface="Calibri" panose="020F0502020204030204" pitchFamily="34" charset="0"/>
                <a:cs typeface="Times New Roman" pitchFamily="16" charset="0"/>
              </a:rPr>
              <a:t>Local</a:t>
            </a:r>
            <a:r>
              <a:rPr lang="pl-PL" dirty="0">
                <a:latin typeface="Calibri" panose="020F0502020204030204" pitchFamily="34" charset="0"/>
                <a:cs typeface="Times New Roman" pitchFamily="16" charset="0"/>
              </a:rPr>
              <a:t> GSM module</a:t>
            </a:r>
            <a:endParaRPr lang="en-US" dirty="0">
              <a:latin typeface="Calibri" panose="020F0502020204030204" pitchFamily="34" charset="0"/>
            </a:endParaRPr>
          </a:p>
        </p:txBody>
      </p:sp>
      <p:pic>
        <p:nvPicPr>
          <p:cNvPr id="9" name="Obraz 8">
            <a:extLst>
              <a:ext uri="{FF2B5EF4-FFF2-40B4-BE49-F238E27FC236}">
                <a16:creationId xmlns:a16="http://schemas.microsoft.com/office/drawing/2014/main" id="{FB97985D-C5EC-3A7B-8E29-B4402C6BADC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66778" y="795058"/>
            <a:ext cx="3333274" cy="2499836"/>
          </a:xfrm>
          <a:prstGeom prst="rect">
            <a:avLst/>
          </a:prstGeom>
          <a:ln>
            <a:noFill/>
          </a:ln>
          <a:effectLst>
            <a:softEdge rad="112500"/>
          </a:effectLst>
        </p:spPr>
      </p:pic>
      <p:sp>
        <p:nvSpPr>
          <p:cNvPr id="10" name="Content Placeholder 3">
            <a:extLst>
              <a:ext uri="{FF2B5EF4-FFF2-40B4-BE49-F238E27FC236}">
                <a16:creationId xmlns:a16="http://schemas.microsoft.com/office/drawing/2014/main" id="{6D90C873-654F-8EB0-5C3A-115B460EEB3A}"/>
              </a:ext>
            </a:extLst>
          </p:cNvPr>
          <p:cNvSpPr txBox="1">
            <a:spLocks/>
          </p:cNvSpPr>
          <p:nvPr/>
        </p:nvSpPr>
        <p:spPr>
          <a:xfrm>
            <a:off x="4909939" y="3495903"/>
            <a:ext cx="4209180" cy="257186"/>
          </a:xfrm>
          <a:prstGeom prst="rect">
            <a:avLst/>
          </a:prstGeom>
        </p:spPr>
        <p:txBody>
          <a:bodyPr vert="horz" lIns="0" tIns="0" rIns="0" bIns="0" rtlCol="0">
            <a:noAutofit/>
          </a:bodyPr>
          <a:lstStyle>
            <a:lvl1pPr marL="184150" indent="-184150" algn="l" defTabSz="914400" rtl="0" eaLnBrk="1" latinLnBrk="0" hangingPunct="1">
              <a:lnSpc>
                <a:spcPts val="1800"/>
              </a:lnSpc>
              <a:spcBef>
                <a:spcPts val="1000"/>
              </a:spcBef>
              <a:spcAft>
                <a:spcPts val="600"/>
              </a:spcAft>
              <a:buClr>
                <a:schemeClr val="tx1"/>
              </a:buClr>
              <a:buFont typeface="Arial" panose="020B0604020202020204" pitchFamily="34" charset="0"/>
              <a:buChar char="•"/>
              <a:tabLst/>
              <a:defRPr sz="1600" b="1" i="0" kern="1200" baseline="0">
                <a:solidFill>
                  <a:schemeClr val="tx1"/>
                </a:solidFill>
                <a:latin typeface="Arial" panose="020B0604020202020204" pitchFamily="34" charset="0"/>
                <a:ea typeface="+mn-ea"/>
                <a:cs typeface="+mn-cs"/>
              </a:defRPr>
            </a:lvl1pPr>
            <a:lvl2pPr marL="350838" indent="-122238"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kern="1200" baseline="0">
                <a:solidFill>
                  <a:schemeClr val="tx1"/>
                </a:solidFill>
                <a:latin typeface="Arial" panose="020B0604020202020204" pitchFamily="34" charset="0"/>
                <a:ea typeface="+mn-ea"/>
                <a:cs typeface="+mn-cs"/>
              </a:defRPr>
            </a:lvl2pPr>
            <a:lvl3pPr marL="458788" indent="-107950" algn="l" defTabSz="914400" rtl="0" eaLnBrk="1" latinLnBrk="0" hangingPunct="1">
              <a:lnSpc>
                <a:spcPts val="1500"/>
              </a:lnSpc>
              <a:spcBef>
                <a:spcPts val="500"/>
              </a:spcBef>
              <a:spcAft>
                <a:spcPts val="300"/>
              </a:spcAft>
              <a:buClr>
                <a:schemeClr val="tx1"/>
              </a:buClr>
              <a:buFont typeface="System Font Regular"/>
              <a:buChar char="-"/>
              <a:tabLst/>
              <a:defRPr sz="1300" kern="1200" baseline="0">
                <a:solidFill>
                  <a:schemeClr val="tx1"/>
                </a:solidFill>
                <a:latin typeface="Arial" panose="020B0604020202020204" pitchFamily="34" charset="0"/>
                <a:ea typeface="+mn-ea"/>
                <a:cs typeface="+mn-cs"/>
              </a:defRPr>
            </a:lvl3pPr>
            <a:lvl4pPr marL="687388" indent="-168275" algn="l" defTabSz="914400" rtl="0" eaLnBrk="1" latinLnBrk="0" hangingPunct="1">
              <a:lnSpc>
                <a:spcPts val="1500"/>
              </a:lnSpc>
              <a:spcBef>
                <a:spcPts val="500"/>
              </a:spcBef>
              <a:spcAft>
                <a:spcPts val="300"/>
              </a:spcAft>
              <a:buClr>
                <a:schemeClr val="tx1"/>
              </a:buClr>
              <a:buFont typeface="Arial" panose="020B0604020202020204" pitchFamily="34" charset="0"/>
              <a:buChar char="•"/>
              <a:tabLst/>
              <a:defRPr sz="1300" b="0" i="1"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ts val="1200"/>
              </a:lnSpc>
              <a:spcBef>
                <a:spcPts val="500"/>
              </a:spcBef>
              <a:spcAft>
                <a:spcPts val="300"/>
              </a:spcAft>
              <a:buFont typeface="Arial" panose="020B0604020202020204" pitchFamily="34" charset="0"/>
              <a:buNone/>
              <a:defRPr sz="13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dirty="0">
                <a:latin typeface="Calibri" panose="020F0502020204030204" pitchFamily="34" charset="0"/>
                <a:cs typeface="Times New Roman" pitchFamily="16" charset="0"/>
              </a:rPr>
              <a:t>Network GSM module</a:t>
            </a:r>
            <a:endParaRPr lang="en-US" dirty="0">
              <a:latin typeface="Calibri" panose="020F0502020204030204" pitchFamily="34" charset="0"/>
            </a:endParaRPr>
          </a:p>
        </p:txBody>
      </p:sp>
      <p:pic>
        <p:nvPicPr>
          <p:cNvPr id="11" name="Obraz 10">
            <a:extLst>
              <a:ext uri="{FF2B5EF4-FFF2-40B4-BE49-F238E27FC236}">
                <a16:creationId xmlns:a16="http://schemas.microsoft.com/office/drawing/2014/main" id="{22F24E2A-2533-C97C-337D-308C366ACA1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54396" y="3819164"/>
            <a:ext cx="3345656" cy="2509361"/>
          </a:xfrm>
          <a:prstGeom prst="rect">
            <a:avLst/>
          </a:prstGeom>
          <a:ln>
            <a:noFill/>
          </a:ln>
          <a:effectLst>
            <a:softEdge rad="112500"/>
          </a:effectLst>
        </p:spPr>
      </p:pic>
      <p:sp>
        <p:nvSpPr>
          <p:cNvPr id="14" name="Title 1">
            <a:extLst>
              <a:ext uri="{FF2B5EF4-FFF2-40B4-BE49-F238E27FC236}">
                <a16:creationId xmlns:a16="http://schemas.microsoft.com/office/drawing/2014/main" id="{997AAD9C-A7B0-AC5A-08CF-0601C2CE8393}"/>
              </a:ext>
            </a:extLst>
          </p:cNvPr>
          <p:cNvSpPr>
            <a:spLocks noGrp="1"/>
          </p:cNvSpPr>
          <p:nvPr>
            <p:ph type="title"/>
          </p:nvPr>
        </p:nvSpPr>
        <p:spPr>
          <a:xfrm>
            <a:off x="205044" y="1019989"/>
            <a:ext cx="3853543" cy="3622079"/>
          </a:xfrm>
        </p:spPr>
        <p:txBody>
          <a:body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r>
              <a:rPr lang="pl-PL" sz="1800" kern="0" dirty="0" err="1">
                <a:effectLst/>
                <a:latin typeface="Segoe UI" panose="020B0502040204020203" pitchFamily="34" charset="0"/>
                <a:ea typeface="Times New Roman" panose="02020603050405020304" pitchFamily="18" charset="0"/>
                <a:cs typeface="Arial" panose="020B0604020202020204" pitchFamily="34" charset="0"/>
              </a:rPr>
              <a:t>gsm</a:t>
            </a:r>
            <a:r>
              <a:rPr lang="pl-PL" sz="1800" kern="0" dirty="0">
                <a:effectLst/>
                <a:latin typeface="Segoe UI" panose="020B0502040204020203" pitchFamily="34" charset="0"/>
                <a:ea typeface="Times New Roman" panose="02020603050405020304" pitchFamily="18" charset="0"/>
                <a:cs typeface="Arial" panose="020B0604020202020204" pitchFamily="34" charset="0"/>
              </a:rPr>
              <a:t> </a:t>
            </a:r>
            <a:r>
              <a:rPr lang="pl-PL" sz="1800" kern="0" dirty="0" err="1">
                <a:effectLst/>
                <a:latin typeface="Segoe UI" panose="020B0502040204020203" pitchFamily="34" charset="0"/>
                <a:ea typeface="Times New Roman" panose="02020603050405020304" pitchFamily="18" charset="0"/>
                <a:cs typeface="Arial" panose="020B0604020202020204" pitchFamily="34" charset="0"/>
              </a:rPr>
              <a:t>modules</a:t>
            </a: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14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37</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4990804" y="451941"/>
            <a:ext cx="6477000" cy="3476247"/>
          </a:xfrm>
        </p:spPr>
        <p:txBody>
          <a:bodyPr/>
          <a:lstStyle/>
          <a:p>
            <a:pPr marL="285750" indent="-285750"/>
            <a:r>
              <a:rPr lang="en-US" sz="1800" dirty="0">
                <a:latin typeface="Calibri" panose="020F0502020204030204" pitchFamily="34" charset="0"/>
              </a:rPr>
              <a:t>All-round compatibility with existing holes standards</a:t>
            </a:r>
          </a:p>
          <a:p>
            <a:pPr marL="285750" indent="-285750"/>
            <a:r>
              <a:rPr lang="en-US" sz="1800" dirty="0">
                <a:latin typeface="Calibri" panose="020F0502020204030204" pitchFamily="34" charset="0"/>
              </a:rPr>
              <a:t>Compatible with 1-point and 3-point locking</a:t>
            </a:r>
          </a:p>
          <a:p>
            <a:pPr marL="285750" indent="-285750"/>
            <a:r>
              <a:rPr lang="en-US" sz="1800" dirty="0">
                <a:latin typeface="Calibri" panose="020F0502020204030204" pitchFamily="34" charset="0"/>
              </a:rPr>
              <a:t>Emergency opening : customized key patterns</a:t>
            </a:r>
          </a:p>
          <a:p>
            <a:pPr marL="285750" indent="-285750"/>
            <a:r>
              <a:rPr lang="en-US" sz="1800" dirty="0">
                <a:latin typeface="Calibri" panose="020F0502020204030204" pitchFamily="34" charset="0"/>
              </a:rPr>
              <a:t>Opening mechanism based on servomotor (no electromagnet)</a:t>
            </a:r>
          </a:p>
          <a:p>
            <a:pPr marL="285750" lvl="0" indent="-285750"/>
            <a:r>
              <a:rPr lang="pl-PL" sz="1800" dirty="0">
                <a:latin typeface="Calibri" panose="020F0502020204030204" pitchFamily="34" charset="0"/>
              </a:rPr>
              <a:t>Stand-</a:t>
            </a:r>
            <a:r>
              <a:rPr lang="pl-PL" sz="1800" dirty="0" err="1">
                <a:latin typeface="Calibri" panose="020F0502020204030204" pitchFamily="34" charset="0"/>
              </a:rPr>
              <a:t>alone</a:t>
            </a:r>
            <a:r>
              <a:rPr lang="pl-PL" sz="1800" dirty="0">
                <a:latin typeface="Calibri" panose="020F0502020204030204" pitchFamily="34" charset="0"/>
              </a:rPr>
              <a:t> </a:t>
            </a:r>
            <a:r>
              <a:rPr lang="pl-PL" sz="1800" dirty="0" err="1">
                <a:latin typeface="Calibri" panose="020F0502020204030204" pitchFamily="34" charset="0"/>
              </a:rPr>
              <a:t>option</a:t>
            </a:r>
            <a:r>
              <a:rPr lang="pl-PL" sz="1800" dirty="0">
                <a:latin typeface="Calibri" panose="020F0502020204030204" pitchFamily="34" charset="0"/>
              </a:rPr>
              <a:t> (</a:t>
            </a:r>
            <a:r>
              <a:rPr lang="pl-PL" sz="1800" dirty="0" err="1">
                <a:latin typeface="Calibri" panose="020F0502020204030204" pitchFamily="34" charset="0"/>
              </a:rPr>
              <a:t>controler</a:t>
            </a:r>
            <a:r>
              <a:rPr lang="pl-PL" sz="1800" dirty="0">
                <a:latin typeface="Calibri" panose="020F0502020204030204" pitchFamily="34" charset="0"/>
              </a:rPr>
              <a:t> not </a:t>
            </a:r>
            <a:r>
              <a:rPr lang="pl-PL" sz="1800" dirty="0" err="1">
                <a:latin typeface="Calibri" panose="020F0502020204030204" pitchFamily="34" charset="0"/>
              </a:rPr>
              <a:t>required</a:t>
            </a:r>
            <a:r>
              <a:rPr lang="pl-PL" sz="1800" dirty="0">
                <a:latin typeface="Calibri" panose="020F0502020204030204" pitchFamily="34" charset="0"/>
              </a:rPr>
              <a:t>)</a:t>
            </a:r>
          </a:p>
          <a:p>
            <a:pPr marL="285750" lvl="0" indent="-285750"/>
            <a:r>
              <a:rPr lang="pl-PL" altLang="pl-PL" sz="1800" dirty="0">
                <a:latin typeface="Calibri" panose="020F0502020204030204" pitchFamily="34" charset="0"/>
              </a:rPr>
              <a:t>Electronic system</a:t>
            </a:r>
            <a:endParaRPr lang="en-US" altLang="pl-PL" sz="1800" dirty="0">
              <a:latin typeface="Calibri" panose="020F0502020204030204" pitchFamily="34" charset="0"/>
            </a:endParaRPr>
          </a:p>
        </p:txBody>
      </p:sp>
      <p:grpSp>
        <p:nvGrpSpPr>
          <p:cNvPr id="14" name="Grupa 13">
            <a:extLst>
              <a:ext uri="{FF2B5EF4-FFF2-40B4-BE49-F238E27FC236}">
                <a16:creationId xmlns:a16="http://schemas.microsoft.com/office/drawing/2014/main" id="{F9AA235E-ED46-983C-F65E-EF77DE71420F}"/>
              </a:ext>
            </a:extLst>
          </p:cNvPr>
          <p:cNvGrpSpPr/>
          <p:nvPr/>
        </p:nvGrpSpPr>
        <p:grpSpPr>
          <a:xfrm>
            <a:off x="4799716" y="3286238"/>
            <a:ext cx="3333699" cy="2899525"/>
            <a:chOff x="4867909" y="1100667"/>
            <a:chExt cx="3644901" cy="3324688"/>
          </a:xfrm>
        </p:grpSpPr>
        <p:sp>
          <p:nvSpPr>
            <p:cNvPr id="6" name="Prostokąt: zaokrąglone rogi 5">
              <a:extLst>
                <a:ext uri="{FF2B5EF4-FFF2-40B4-BE49-F238E27FC236}">
                  <a16:creationId xmlns:a16="http://schemas.microsoft.com/office/drawing/2014/main" id="{A589E735-560E-B17F-7692-B58872BEB77B}"/>
                </a:ext>
              </a:extLst>
            </p:cNvPr>
            <p:cNvSpPr/>
            <p:nvPr/>
          </p:nvSpPr>
          <p:spPr>
            <a:xfrm>
              <a:off x="4867909" y="1100667"/>
              <a:ext cx="3644901" cy="3324688"/>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500"/>
            </a:p>
          </p:txBody>
        </p:sp>
        <p:pic>
          <p:nvPicPr>
            <p:cNvPr id="7" name="Obraz 6">
              <a:extLst>
                <a:ext uri="{FF2B5EF4-FFF2-40B4-BE49-F238E27FC236}">
                  <a16:creationId xmlns:a16="http://schemas.microsoft.com/office/drawing/2014/main" id="{4F49E193-727B-8240-C64B-FCEAE0B78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501" y="1167435"/>
              <a:ext cx="596818" cy="3094224"/>
            </a:xfrm>
            <a:prstGeom prst="rect">
              <a:avLst/>
            </a:prstGeom>
          </p:spPr>
        </p:pic>
        <p:pic>
          <p:nvPicPr>
            <p:cNvPr id="8" name="Symbol zastępczy zawartości 9">
              <a:extLst>
                <a:ext uri="{FF2B5EF4-FFF2-40B4-BE49-F238E27FC236}">
                  <a16:creationId xmlns:a16="http://schemas.microsoft.com/office/drawing/2014/main" id="{B6F7B337-9D38-3C31-1B44-ADF20F31FC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124" y="1507886"/>
              <a:ext cx="1437054" cy="1012755"/>
            </a:xfrm>
            <a:prstGeom prst="rect">
              <a:avLst/>
            </a:prstGeom>
          </p:spPr>
        </p:pic>
        <p:pic>
          <p:nvPicPr>
            <p:cNvPr id="9" name="Obraz 8">
              <a:extLst>
                <a:ext uri="{FF2B5EF4-FFF2-40B4-BE49-F238E27FC236}">
                  <a16:creationId xmlns:a16="http://schemas.microsoft.com/office/drawing/2014/main" id="{866E098C-005D-3901-D413-8C0FC7726B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023" y="2927187"/>
              <a:ext cx="945098" cy="1012755"/>
            </a:xfrm>
            <a:prstGeom prst="rect">
              <a:avLst/>
            </a:prstGeom>
          </p:spPr>
        </p:pic>
        <p:pic>
          <p:nvPicPr>
            <p:cNvPr id="10" name="Obraz 9">
              <a:extLst>
                <a:ext uri="{FF2B5EF4-FFF2-40B4-BE49-F238E27FC236}">
                  <a16:creationId xmlns:a16="http://schemas.microsoft.com/office/drawing/2014/main" id="{BBAEA5F3-99ED-2892-17EA-A2B132CB56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772" y="1251097"/>
              <a:ext cx="986697" cy="1537459"/>
            </a:xfrm>
            <a:prstGeom prst="rect">
              <a:avLst/>
            </a:prstGeom>
          </p:spPr>
        </p:pic>
        <p:pic>
          <p:nvPicPr>
            <p:cNvPr id="11" name="Obraz 10">
              <a:extLst>
                <a:ext uri="{FF2B5EF4-FFF2-40B4-BE49-F238E27FC236}">
                  <a16:creationId xmlns:a16="http://schemas.microsoft.com/office/drawing/2014/main" id="{54DAF416-752B-E4A6-BF18-2FFF088D9C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8886" y="2647768"/>
              <a:ext cx="1608681" cy="1148105"/>
            </a:xfrm>
            <a:prstGeom prst="rect">
              <a:avLst/>
            </a:prstGeom>
          </p:spPr>
        </p:pic>
        <p:sp>
          <p:nvSpPr>
            <p:cNvPr id="12" name="Prostokąt 11">
              <a:extLst>
                <a:ext uri="{FF2B5EF4-FFF2-40B4-BE49-F238E27FC236}">
                  <a16:creationId xmlns:a16="http://schemas.microsoft.com/office/drawing/2014/main" id="{EB3A35DB-91CC-F544-D955-BD0FD31A14A5}"/>
                </a:ext>
              </a:extLst>
            </p:cNvPr>
            <p:cNvSpPr/>
            <p:nvPr/>
          </p:nvSpPr>
          <p:spPr>
            <a:xfrm>
              <a:off x="5989320" y="1356360"/>
              <a:ext cx="586740" cy="594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13" name="Prostokąt 12">
              <a:extLst>
                <a:ext uri="{FF2B5EF4-FFF2-40B4-BE49-F238E27FC236}">
                  <a16:creationId xmlns:a16="http://schemas.microsoft.com/office/drawing/2014/main" id="{CBCB3A94-A1AC-B476-8CC6-87CDBF1A9108}"/>
                </a:ext>
              </a:extLst>
            </p:cNvPr>
            <p:cNvSpPr/>
            <p:nvPr/>
          </p:nvSpPr>
          <p:spPr>
            <a:xfrm>
              <a:off x="5857023" y="1950720"/>
              <a:ext cx="882680" cy="27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22" name="Grupa 21">
            <a:extLst>
              <a:ext uri="{FF2B5EF4-FFF2-40B4-BE49-F238E27FC236}">
                <a16:creationId xmlns:a16="http://schemas.microsoft.com/office/drawing/2014/main" id="{6454BFED-2DEE-6092-4DC0-2104D6A49D53}"/>
              </a:ext>
            </a:extLst>
          </p:cNvPr>
          <p:cNvGrpSpPr/>
          <p:nvPr/>
        </p:nvGrpSpPr>
        <p:grpSpPr>
          <a:xfrm>
            <a:off x="8261017" y="3203717"/>
            <a:ext cx="3875522" cy="2980033"/>
            <a:chOff x="8261017" y="3203717"/>
            <a:chExt cx="3875522" cy="2980033"/>
          </a:xfrm>
        </p:grpSpPr>
        <p:sp>
          <p:nvSpPr>
            <p:cNvPr id="15" name="Prostokąt: zaokrąglone rogi 14">
              <a:extLst>
                <a:ext uri="{FF2B5EF4-FFF2-40B4-BE49-F238E27FC236}">
                  <a16:creationId xmlns:a16="http://schemas.microsoft.com/office/drawing/2014/main" id="{2A0FCBCF-0227-E1A3-78D4-FB4866BE18E2}"/>
                </a:ext>
              </a:extLst>
            </p:cNvPr>
            <p:cNvSpPr/>
            <p:nvPr/>
          </p:nvSpPr>
          <p:spPr>
            <a:xfrm>
              <a:off x="8261017" y="3203717"/>
              <a:ext cx="2463872" cy="298003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25"/>
            </a:p>
          </p:txBody>
        </p:sp>
        <p:pic>
          <p:nvPicPr>
            <p:cNvPr id="16" name="Obraz 15">
              <a:extLst>
                <a:ext uri="{FF2B5EF4-FFF2-40B4-BE49-F238E27FC236}">
                  <a16:creationId xmlns:a16="http://schemas.microsoft.com/office/drawing/2014/main" id="{2C321646-E836-607F-85B8-EA91BA2A1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0672" y="3345483"/>
              <a:ext cx="557337" cy="2696501"/>
            </a:xfrm>
            <a:prstGeom prst="rect">
              <a:avLst/>
            </a:prstGeom>
          </p:spPr>
        </p:pic>
        <p:pic>
          <p:nvPicPr>
            <p:cNvPr id="17" name="Symbol zastępczy zawartości 9">
              <a:extLst>
                <a:ext uri="{FF2B5EF4-FFF2-40B4-BE49-F238E27FC236}">
                  <a16:creationId xmlns:a16="http://schemas.microsoft.com/office/drawing/2014/main" id="{CA9BDC75-18A3-4ABE-4A5F-71C9CF9F41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400" y="3628202"/>
              <a:ext cx="1341991" cy="882578"/>
            </a:xfrm>
            <a:prstGeom prst="rect">
              <a:avLst/>
            </a:prstGeom>
          </p:spPr>
        </p:pic>
        <p:pic>
          <p:nvPicPr>
            <p:cNvPr id="18" name="Obraz 17">
              <a:extLst>
                <a:ext uri="{FF2B5EF4-FFF2-40B4-BE49-F238E27FC236}">
                  <a16:creationId xmlns:a16="http://schemas.microsoft.com/office/drawing/2014/main" id="{3C3C495E-5EE6-D9BA-37CD-0519AD5BA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0107" y="4823897"/>
              <a:ext cx="882578" cy="882578"/>
            </a:xfrm>
            <a:prstGeom prst="rect">
              <a:avLst/>
            </a:prstGeom>
          </p:spPr>
        </p:pic>
        <p:sp>
          <p:nvSpPr>
            <p:cNvPr id="19" name="pole tekstowe 18">
              <a:extLst>
                <a:ext uri="{FF2B5EF4-FFF2-40B4-BE49-F238E27FC236}">
                  <a16:creationId xmlns:a16="http://schemas.microsoft.com/office/drawing/2014/main" id="{B574B34E-3880-6881-FB6F-781CD7955A92}"/>
                </a:ext>
              </a:extLst>
            </p:cNvPr>
            <p:cNvSpPr txBox="1"/>
            <p:nvPr/>
          </p:nvSpPr>
          <p:spPr>
            <a:xfrm>
              <a:off x="11138644" y="4338754"/>
              <a:ext cx="529967" cy="646331"/>
            </a:xfrm>
            <a:prstGeom prst="rect">
              <a:avLst/>
            </a:prstGeom>
            <a:noFill/>
          </p:spPr>
          <p:txBody>
            <a:bodyPr wrap="square" rtlCol="0">
              <a:spAutoFit/>
            </a:bodyPr>
            <a:lstStyle/>
            <a:p>
              <a:r>
                <a:rPr lang="pl-PL" sz="3600" dirty="0">
                  <a:solidFill>
                    <a:srgbClr val="FF0000"/>
                  </a:solidFill>
                </a:rPr>
                <a:t>+</a:t>
              </a:r>
              <a:endParaRPr lang="pl-PL" dirty="0">
                <a:solidFill>
                  <a:srgbClr val="FF0000"/>
                </a:solidFill>
              </a:endParaRPr>
            </a:p>
          </p:txBody>
        </p:sp>
        <p:pic>
          <p:nvPicPr>
            <p:cNvPr id="20" name="Obraz 19">
              <a:extLst>
                <a:ext uri="{FF2B5EF4-FFF2-40B4-BE49-F238E27FC236}">
                  <a16:creationId xmlns:a16="http://schemas.microsoft.com/office/drawing/2014/main" id="{FA066616-07FC-AB48-1564-0D9163B0CAD0}"/>
                </a:ext>
              </a:extLst>
            </p:cNvPr>
            <p:cNvPicPr>
              <a:picLocks noChangeAspect="1"/>
            </p:cNvPicPr>
            <p:nvPr/>
          </p:nvPicPr>
          <p:blipFill>
            <a:blip r:embed="rId8"/>
            <a:stretch>
              <a:fillRect/>
            </a:stretch>
          </p:blipFill>
          <p:spPr>
            <a:xfrm>
              <a:off x="10799068" y="4982524"/>
              <a:ext cx="1337471" cy="676557"/>
            </a:xfrm>
            <a:prstGeom prst="rect">
              <a:avLst/>
            </a:prstGeom>
          </p:spPr>
        </p:pic>
      </p:grpSp>
      <p:sp>
        <p:nvSpPr>
          <p:cNvPr id="25" name="Title 1">
            <a:extLst>
              <a:ext uri="{FF2B5EF4-FFF2-40B4-BE49-F238E27FC236}">
                <a16:creationId xmlns:a16="http://schemas.microsoft.com/office/drawing/2014/main" id="{29901407-71B1-86CE-2C6A-B41B82EF4CDA}"/>
              </a:ext>
            </a:extLst>
          </p:cNvPr>
          <p:cNvSpPr>
            <a:spLocks noGrp="1"/>
          </p:cNvSpPr>
          <p:nvPr>
            <p:ph type="title"/>
          </p:nvPr>
        </p:nvSpPr>
        <p:spPr>
          <a:xfrm>
            <a:off x="205044" y="1019989"/>
            <a:ext cx="3853543" cy="3622079"/>
          </a:xfrm>
        </p:spPr>
        <p:txBody>
          <a:body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r>
              <a:rPr lang="pl-PL" sz="1800" kern="0" dirty="0" err="1">
                <a:effectLst/>
                <a:latin typeface="Segoe UI" panose="020B0502040204020203" pitchFamily="34" charset="0"/>
                <a:ea typeface="Times New Roman" panose="02020603050405020304" pitchFamily="18" charset="0"/>
                <a:cs typeface="Arial" panose="020B0604020202020204" pitchFamily="34" charset="0"/>
              </a:rPr>
              <a:t>rfid</a:t>
            </a:r>
            <a:r>
              <a:rPr lang="pl-PL" sz="1800" kern="0" dirty="0">
                <a:effectLst/>
                <a:latin typeface="Segoe UI" panose="020B0502040204020203" pitchFamily="34" charset="0"/>
                <a:ea typeface="Times New Roman" panose="02020603050405020304" pitchFamily="18" charset="0"/>
                <a:cs typeface="Arial" panose="020B0604020202020204" pitchFamily="34" charset="0"/>
              </a:rPr>
              <a:t> handle</a:t>
            </a: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963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7399FE-EF52-094B-9A3B-C581582130DE}"/>
              </a:ext>
            </a:extLst>
          </p:cNvPr>
          <p:cNvSpPr>
            <a:spLocks noGrp="1"/>
          </p:cNvSpPr>
          <p:nvPr>
            <p:ph type="sldNum" sz="quarter" idx="10"/>
          </p:nvPr>
        </p:nvSpPr>
        <p:spPr/>
        <p:txBody>
          <a:bodyPr/>
          <a:lstStyle/>
          <a:p>
            <a:fld id="{E3997681-1C8B-E44B-93AE-33F91D5550F4}" type="slidenum">
              <a:rPr lang="en-US" smtClean="0"/>
              <a:pPr/>
              <a:t>38</a:t>
            </a:fld>
            <a:endParaRPr lang="en-US" dirty="0"/>
          </a:p>
        </p:txBody>
      </p:sp>
      <p:sp>
        <p:nvSpPr>
          <p:cNvPr id="4" name="Content Placeholder 3">
            <a:extLst>
              <a:ext uri="{FF2B5EF4-FFF2-40B4-BE49-F238E27FC236}">
                <a16:creationId xmlns:a16="http://schemas.microsoft.com/office/drawing/2014/main" id="{FE649843-5DF4-F9EA-65A4-A2E001A4CE3C}"/>
              </a:ext>
            </a:extLst>
          </p:cNvPr>
          <p:cNvSpPr>
            <a:spLocks noGrp="1"/>
          </p:cNvSpPr>
          <p:nvPr>
            <p:ph sz="quarter" idx="11"/>
          </p:nvPr>
        </p:nvSpPr>
        <p:spPr>
          <a:xfrm>
            <a:off x="4990804" y="451941"/>
            <a:ext cx="6477000" cy="3476247"/>
          </a:xfrm>
        </p:spPr>
        <p:txBody>
          <a:bodyPr/>
          <a:lstStyle/>
          <a:p>
            <a:r>
              <a:rPr lang="en-US" sz="1800" dirty="0"/>
              <a:t>Interactive room maps of actual Data Center </a:t>
            </a:r>
          </a:p>
          <a:p>
            <a:r>
              <a:rPr lang="en-US" sz="1800" dirty="0"/>
              <a:t>Fully customizable graphs of any measured values</a:t>
            </a:r>
          </a:p>
          <a:p>
            <a:r>
              <a:rPr lang="en-US" sz="1800" dirty="0"/>
              <a:t>Access control management – doors/locks status, users and rights management</a:t>
            </a:r>
          </a:p>
          <a:p>
            <a:r>
              <a:rPr lang="en-US" sz="1800" dirty="0"/>
              <a:t>PDU data visualization </a:t>
            </a:r>
          </a:p>
          <a:p>
            <a:r>
              <a:rPr lang="en-US" sz="1800" dirty="0"/>
              <a:t>Energy consumption reports for rack/corridor/room</a:t>
            </a:r>
            <a:endParaRPr lang="pl-PL" sz="1800" dirty="0"/>
          </a:p>
          <a:p>
            <a:r>
              <a:rPr lang="pl-PL" sz="1800" dirty="0"/>
              <a:t>Event LOG</a:t>
            </a:r>
            <a:r>
              <a:rPr lang="en-US" sz="1800" dirty="0"/>
              <a:t> </a:t>
            </a:r>
          </a:p>
          <a:p>
            <a:r>
              <a:rPr lang="en-US" sz="1800" dirty="0"/>
              <a:t>Inventory and connection manager</a:t>
            </a:r>
            <a:endParaRPr lang="pl-PL" sz="1800" dirty="0"/>
          </a:p>
          <a:p>
            <a:r>
              <a:rPr lang="en-US" sz="1800" dirty="0"/>
              <a:t>Scalable licensing -&gt; per Rack</a:t>
            </a:r>
          </a:p>
          <a:p>
            <a:endParaRPr lang="pl-PL" sz="1800" dirty="0"/>
          </a:p>
        </p:txBody>
      </p:sp>
      <p:pic>
        <p:nvPicPr>
          <p:cNvPr id="5" name="Obraz 4">
            <a:extLst>
              <a:ext uri="{FF2B5EF4-FFF2-40B4-BE49-F238E27FC236}">
                <a16:creationId xmlns:a16="http://schemas.microsoft.com/office/drawing/2014/main" id="{68B5F0E3-2262-24DA-EBDA-BCD36870C6E5}"/>
              </a:ext>
            </a:extLst>
          </p:cNvPr>
          <p:cNvPicPr>
            <a:picLocks noChangeAspect="1"/>
          </p:cNvPicPr>
          <p:nvPr/>
        </p:nvPicPr>
        <p:blipFill>
          <a:blip r:embed="rId3"/>
          <a:stretch>
            <a:fillRect/>
          </a:stretch>
        </p:blipFill>
        <p:spPr>
          <a:xfrm>
            <a:off x="5094515" y="3976334"/>
            <a:ext cx="6261322" cy="2352191"/>
          </a:xfrm>
          <a:prstGeom prst="rect">
            <a:avLst/>
          </a:prstGeom>
        </p:spPr>
      </p:pic>
      <p:pic>
        <p:nvPicPr>
          <p:cNvPr id="21" name="Obraz 20">
            <a:extLst>
              <a:ext uri="{FF2B5EF4-FFF2-40B4-BE49-F238E27FC236}">
                <a16:creationId xmlns:a16="http://schemas.microsoft.com/office/drawing/2014/main" id="{B89F8435-80AF-1BCC-C70A-0125F5862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4515" y="3976334"/>
            <a:ext cx="6261322" cy="2352191"/>
          </a:xfrm>
          <a:prstGeom prst="rect">
            <a:avLst/>
          </a:prstGeom>
        </p:spPr>
      </p:pic>
      <p:pic>
        <p:nvPicPr>
          <p:cNvPr id="23" name="Obraz 22">
            <a:extLst>
              <a:ext uri="{FF2B5EF4-FFF2-40B4-BE49-F238E27FC236}">
                <a16:creationId xmlns:a16="http://schemas.microsoft.com/office/drawing/2014/main" id="{C2800E74-5C42-3E3D-DBB3-DB7CBA211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4515" y="3976334"/>
            <a:ext cx="6261322" cy="2352191"/>
          </a:xfrm>
          <a:prstGeom prst="rect">
            <a:avLst/>
          </a:prstGeom>
        </p:spPr>
      </p:pic>
      <p:pic>
        <p:nvPicPr>
          <p:cNvPr id="24" name="Obraz 23">
            <a:extLst>
              <a:ext uri="{FF2B5EF4-FFF2-40B4-BE49-F238E27FC236}">
                <a16:creationId xmlns:a16="http://schemas.microsoft.com/office/drawing/2014/main" id="{B34D8FAF-5514-8A2F-57C0-A0C1C4F225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4515" y="3976334"/>
            <a:ext cx="6261322" cy="2352191"/>
          </a:xfrm>
          <a:prstGeom prst="rect">
            <a:avLst/>
          </a:prstGeom>
        </p:spPr>
      </p:pic>
      <p:sp>
        <p:nvSpPr>
          <p:cNvPr id="27" name="Title 1">
            <a:extLst>
              <a:ext uri="{FF2B5EF4-FFF2-40B4-BE49-F238E27FC236}">
                <a16:creationId xmlns:a16="http://schemas.microsoft.com/office/drawing/2014/main" id="{B563035F-67B0-A7BB-6686-600DA3F00A74}"/>
              </a:ext>
            </a:extLst>
          </p:cNvPr>
          <p:cNvSpPr>
            <a:spLocks noGrp="1"/>
          </p:cNvSpPr>
          <p:nvPr>
            <p:ph type="title"/>
          </p:nvPr>
        </p:nvSpPr>
        <p:spPr>
          <a:xfrm>
            <a:off x="205044" y="1019989"/>
            <a:ext cx="3853543" cy="3622079"/>
          </a:xfrm>
        </p:spPr>
        <p:txBody>
          <a:bodyPr/>
          <a:lstStyle/>
          <a:p>
            <a:pPr>
              <a:lnSpc>
                <a:spcPct val="107000"/>
              </a:lnSpc>
              <a:spcBef>
                <a:spcPts val="1500"/>
              </a:spcBef>
              <a:spcAft>
                <a:spcPts val="800"/>
              </a:spcAft>
            </a:pPr>
            <a:r>
              <a:rPr lang="pl-PL" sz="1800" kern="0" dirty="0" err="1">
                <a:latin typeface="Segoe UI" panose="020B0502040204020203" pitchFamily="34" charset="0"/>
                <a:ea typeface="Times New Roman" panose="02020603050405020304" pitchFamily="18" charset="0"/>
                <a:cs typeface="Arial" panose="020B0604020202020204" pitchFamily="34" charset="0"/>
              </a:rPr>
              <a:t>Ciim</a:t>
            </a:r>
            <a:br>
              <a:rPr lang="pl-PL" sz="1800" kern="0" dirty="0">
                <a:latin typeface="Segoe UI" panose="020B0502040204020203" pitchFamily="34" charset="0"/>
                <a:ea typeface="Times New Roman" panose="02020603050405020304" pitchFamily="18" charset="0"/>
                <a:cs typeface="Arial" panose="020B0604020202020204" pitchFamily="34" charset="0"/>
              </a:rPr>
            </a:br>
            <a:r>
              <a:rPr lang="pl-PL" altLang="pl-PL" sz="1800" dirty="0" err="1">
                <a:latin typeface="Calibri" panose="020F0502020204030204" pitchFamily="34" charset="0"/>
              </a:rPr>
              <a:t>Cabinet</a:t>
            </a:r>
            <a:r>
              <a:rPr lang="pl-PL" altLang="pl-PL" sz="1800" dirty="0">
                <a:latin typeface="Calibri" panose="020F0502020204030204" pitchFamily="34" charset="0"/>
              </a:rPr>
              <a:t> </a:t>
            </a:r>
            <a:r>
              <a:rPr lang="pl-PL" altLang="pl-PL" sz="1800" dirty="0" err="1">
                <a:latin typeface="Calibri" panose="020F0502020204030204" pitchFamily="34" charset="0"/>
              </a:rPr>
              <a:t>Intelligent</a:t>
            </a:r>
            <a:r>
              <a:rPr lang="pl-PL" altLang="pl-PL" sz="1800" dirty="0">
                <a:latin typeface="Calibri" panose="020F0502020204030204" pitchFamily="34" charset="0"/>
              </a:rPr>
              <a:t> </a:t>
            </a:r>
            <a:r>
              <a:rPr lang="pl-PL" altLang="pl-PL" sz="1800" dirty="0" err="1">
                <a:latin typeface="Calibri" panose="020F0502020204030204" pitchFamily="34" charset="0"/>
              </a:rPr>
              <a:t>Infrastructure</a:t>
            </a:r>
            <a:r>
              <a:rPr lang="pl-PL" altLang="pl-PL" sz="1800" dirty="0">
                <a:latin typeface="Calibri" panose="020F0502020204030204" pitchFamily="34" charset="0"/>
              </a:rPr>
              <a:t> Monitoring</a:t>
            </a:r>
            <a:br>
              <a:rPr lang="pl-PL" altLang="pl-PL" sz="1800" dirty="0">
                <a:latin typeface="Calibri" panose="020F050202020403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r>
              <a:rPr lang="pl-PL" sz="1800" kern="0" dirty="0">
                <a:effectLst/>
                <a:latin typeface="Segoe UI" panose="020B0502040204020203" pitchFamily="34" charset="0"/>
                <a:ea typeface="Times New Roman" panose="02020603050405020304" pitchFamily="18" charset="0"/>
                <a:cs typeface="Arial" panose="020B0604020202020204" pitchFamily="34" charset="0"/>
              </a:rPr>
              <a:t>management software</a:t>
            </a: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br>
              <a:rPr lang="pl-PL" sz="1800" kern="0" dirty="0">
                <a:effectLst/>
                <a:latin typeface="Segoe UI" panose="020B0502040204020203" pitchFamily="34" charset="0"/>
                <a:ea typeface="Times New Roman" panose="02020603050405020304" pitchFamily="18" charset="0"/>
                <a:cs typeface="Arial" panose="020B0604020202020204" pitchFamily="34" charset="0"/>
              </a:rPr>
            </a:br>
            <a:endParaRPr lang="pl-PL"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482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95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4"/>
          <p:cNvSpPr/>
          <p:nvPr/>
        </p:nvSpPr>
        <p:spPr>
          <a:xfrm>
            <a:off x="1959" y="4310139"/>
            <a:ext cx="12190041" cy="1843199"/>
          </a:xfrm>
          <a:prstGeom prst="rect">
            <a:avLst/>
          </a:prstGeom>
          <a:solidFill>
            <a:srgbClr val="5A7E91">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a:extLst>
              <a:ext uri="{FF2B5EF4-FFF2-40B4-BE49-F238E27FC236}">
                <a16:creationId xmlns:a16="http://schemas.microsoft.com/office/drawing/2014/main" id="{D3F7B63C-5247-B74C-A27F-356E67E30A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6820" y="2142941"/>
            <a:ext cx="2436779" cy="2167198"/>
          </a:xfrm>
          <a:prstGeom prst="rect">
            <a:avLst/>
          </a:prstGeom>
        </p:spPr>
      </p:pic>
      <p:pic>
        <p:nvPicPr>
          <p:cNvPr id="4" name="Picture 3">
            <a:extLst>
              <a:ext uri="{FF2B5EF4-FFF2-40B4-BE49-F238E27FC236}">
                <a16:creationId xmlns:a16="http://schemas.microsoft.com/office/drawing/2014/main" id="{5D24E9A0-32B9-E944-B6F6-3BAA7CEE79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2010" y="2114985"/>
            <a:ext cx="2465765" cy="2194334"/>
          </a:xfrm>
          <a:prstGeom prst="rect">
            <a:avLst/>
          </a:prstGeom>
        </p:spPr>
      </p:pic>
      <p:pic>
        <p:nvPicPr>
          <p:cNvPr id="34" name="Picture 33">
            <a:extLst>
              <a:ext uri="{FF2B5EF4-FFF2-40B4-BE49-F238E27FC236}">
                <a16:creationId xmlns:a16="http://schemas.microsoft.com/office/drawing/2014/main" id="{95731EE4-5FB9-6144-9DA9-11B1B82120FE}"/>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2377871" y="2074672"/>
            <a:ext cx="2471574" cy="2234647"/>
          </a:xfrm>
          <a:prstGeom prst="rect">
            <a:avLst/>
          </a:prstGeom>
          <a:ln w="34925">
            <a:noFill/>
          </a:ln>
          <a:effectLst/>
        </p:spPr>
      </p:pic>
      <p:pic>
        <p:nvPicPr>
          <p:cNvPr id="294" name="Google Shape;294;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651" y="-16171"/>
            <a:ext cx="12209425" cy="2131156"/>
          </a:xfrm>
          <a:prstGeom prst="rect">
            <a:avLst/>
          </a:prstGeom>
          <a:noFill/>
          <a:ln>
            <a:noFill/>
          </a:ln>
        </p:spPr>
      </p:pic>
      <p:sp>
        <p:nvSpPr>
          <p:cNvPr id="295" name="Google Shape;295;p14"/>
          <p:cNvSpPr/>
          <p:nvPr/>
        </p:nvSpPr>
        <p:spPr>
          <a:xfrm>
            <a:off x="1959" y="55210"/>
            <a:ext cx="12192000" cy="2065800"/>
          </a:xfrm>
          <a:prstGeom prst="rect">
            <a:avLst/>
          </a:prstGeom>
          <a:solidFill>
            <a:schemeClr val="accent4">
              <a:alpha val="53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3" name="Google Shape;303;p14"/>
          <p:cNvSpPr/>
          <p:nvPr/>
        </p:nvSpPr>
        <p:spPr>
          <a:xfrm>
            <a:off x="5042923" y="4424128"/>
            <a:ext cx="2061126" cy="162803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Tx/>
              <a:buNone/>
              <a:tabLst/>
              <a:defRPr/>
            </a:pPr>
            <a:r>
              <a:rPr kumimoji="0" lang="en-US" sz="1200" b="1" i="0" u="none" strike="noStrike" kern="1200" cap="none" spc="0" normalizeH="0" baseline="0" noProof="0" dirty="0">
                <a:ln>
                  <a:noFill/>
                </a:ln>
                <a:solidFill>
                  <a:srgbClr val="FFFFFF"/>
                </a:solidFill>
                <a:effectLst/>
                <a:uLnTx/>
                <a:uFillTx/>
                <a:latin typeface="Arial"/>
                <a:ea typeface="Arial"/>
                <a:cs typeface="Arial"/>
                <a:sym typeface="Arial"/>
              </a:rPr>
              <a:t>Data Center/5G</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r>
              <a:rPr kumimoji="0" lang="en-US" sz="1000" b="0" i="0" u="none" strike="noStrike" kern="1200" cap="none" spc="0" normalizeH="0" baseline="0" noProof="0" dirty="0">
                <a:ln>
                  <a:noFill/>
                </a:ln>
                <a:solidFill>
                  <a:srgbClr val="FFFFFF"/>
                </a:solidFill>
                <a:effectLst/>
                <a:uLnTx/>
                <a:uFillTx/>
                <a:latin typeface="Arial"/>
                <a:ea typeface="Arial"/>
                <a:cs typeface="Arial"/>
                <a:sym typeface="Arial"/>
              </a:rPr>
              <a:t>Accelerating networking that’s ready to go even faster </a:t>
            </a: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endParaRPr kumimoji="0" sz="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04" name="Google Shape;304;p14"/>
          <p:cNvSpPr/>
          <p:nvPr/>
        </p:nvSpPr>
        <p:spPr>
          <a:xfrm>
            <a:off x="2590800" y="4424128"/>
            <a:ext cx="1942483" cy="120944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Arial"/>
                <a:cs typeface="Arial"/>
                <a:sym typeface="Arial"/>
              </a:rPr>
              <a:t>Medical</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800"/>
              <a:buFont typeface="Arial"/>
              <a:buNone/>
              <a:tabLst/>
              <a:defRPr/>
            </a:pPr>
            <a:r>
              <a:rPr kumimoji="0" lang="en-US" sz="1000" b="0" i="0" u="none" strike="noStrike" kern="1200" cap="none" spc="0" normalizeH="0" baseline="0" noProof="0" dirty="0">
                <a:ln>
                  <a:noFill/>
                </a:ln>
                <a:solidFill>
                  <a:srgbClr val="FFFFFF"/>
                </a:solidFill>
                <a:effectLst/>
                <a:uLnTx/>
                <a:uFillTx/>
                <a:latin typeface="Arial"/>
                <a:ea typeface="Arial"/>
                <a:cs typeface="Arial"/>
                <a:sym typeface="Arial"/>
              </a:rPr>
              <a:t>Developing and manufacturing innovative products that help people live healthier and more productive lives</a:t>
            </a:r>
            <a:endParaRPr kumimoji="0" lang="en-US" sz="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07" name="Google Shape;307;p14"/>
          <p:cNvSpPr/>
          <p:nvPr/>
        </p:nvSpPr>
        <p:spPr>
          <a:xfrm>
            <a:off x="457200" y="4424128"/>
            <a:ext cx="1628199" cy="128914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Arial"/>
                <a:cs typeface="Arial"/>
                <a:sym typeface="Arial"/>
              </a:rPr>
              <a:t>Consumer/Mobile</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r>
              <a:rPr kumimoji="0" lang="en-US" sz="1000" b="0" i="0" u="none" strike="noStrike" kern="1200" cap="none" spc="0" normalizeH="0" baseline="0" noProof="0" dirty="0">
                <a:ln>
                  <a:noFill/>
                </a:ln>
                <a:solidFill>
                  <a:srgbClr val="FFFFFF"/>
                </a:solidFill>
                <a:effectLst/>
                <a:uLnTx/>
                <a:uFillTx/>
                <a:latin typeface="Arial"/>
                <a:ea typeface="Arial"/>
                <a:cs typeface="Arial"/>
                <a:sym typeface="Arial"/>
              </a:rPr>
              <a:t>Advancing the connected devices through the Internet of Things</a:t>
            </a: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10" name="Google Shape;310;p14"/>
          <p:cNvSpPr/>
          <p:nvPr/>
        </p:nvSpPr>
        <p:spPr>
          <a:xfrm>
            <a:off x="7543800" y="4424128"/>
            <a:ext cx="2079035" cy="122264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Arial"/>
                <a:cs typeface="Arial"/>
                <a:sym typeface="Arial"/>
              </a:rPr>
              <a:t>Automotive</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r>
              <a:rPr kumimoji="0" lang="en-US" sz="1000" b="0" i="0" u="none" strike="noStrike" kern="1200" cap="none" spc="0" normalizeH="0" baseline="0" noProof="0" dirty="0">
                <a:ln>
                  <a:noFill/>
                </a:ln>
                <a:solidFill>
                  <a:srgbClr val="FFFFFF"/>
                </a:solidFill>
                <a:effectLst/>
                <a:uLnTx/>
                <a:uFillTx/>
                <a:latin typeface="Arial"/>
                <a:ea typeface="Arial"/>
                <a:cs typeface="Arial"/>
                <a:sym typeface="Arial"/>
              </a:rPr>
              <a:t>Enabling next-gen vehicle technology to meet changing connectivity needs</a:t>
            </a: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13" name="Google Shape;313;p14"/>
          <p:cNvSpPr/>
          <p:nvPr/>
        </p:nvSpPr>
        <p:spPr>
          <a:xfrm>
            <a:off x="9982200" y="4424128"/>
            <a:ext cx="1833999" cy="122754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50"/>
              <a:buFont typeface="Arial"/>
              <a:buNone/>
              <a:tabLst/>
              <a:defRPr/>
            </a:pPr>
            <a:r>
              <a:rPr kumimoji="0" lang="en-US" sz="1200" b="1" i="0" u="none" strike="noStrike" kern="1200" cap="none" spc="0" normalizeH="0" baseline="0" noProof="0" dirty="0">
                <a:ln>
                  <a:noFill/>
                </a:ln>
                <a:solidFill>
                  <a:srgbClr val="FFFFFF"/>
                </a:solidFill>
                <a:effectLst/>
                <a:uLnTx/>
                <a:uFillTx/>
                <a:latin typeface="Arial"/>
                <a:ea typeface="Arial"/>
                <a:cs typeface="Arial"/>
                <a:sym typeface="Arial"/>
              </a:rPr>
              <a:t>Industrial</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r>
              <a:rPr kumimoji="0" lang="en-US" sz="1000" b="0" i="0" u="none" strike="noStrike" kern="1200" cap="none" spc="0" normalizeH="0" baseline="0" noProof="0" dirty="0">
                <a:ln>
                  <a:noFill/>
                </a:ln>
                <a:solidFill>
                  <a:srgbClr val="FFFFFF"/>
                </a:solidFill>
                <a:effectLst/>
                <a:uLnTx/>
                <a:uFillTx/>
                <a:latin typeface="Arial"/>
                <a:ea typeface="Arial"/>
                <a:cs typeface="Arial"/>
                <a:sym typeface="Arial"/>
              </a:rPr>
              <a:t>Collaborating with our customers to enable Digital Manufacturing</a:t>
            </a:r>
          </a:p>
          <a:p>
            <a:pPr marL="0" marR="0" lvl="0" indent="0" algn="l" defTabSz="914400" rtl="0" eaLnBrk="1" fontAlgn="auto" latinLnBrk="0" hangingPunct="1">
              <a:lnSpc>
                <a:spcPct val="100000"/>
              </a:lnSpc>
              <a:spcBef>
                <a:spcPts val="600"/>
              </a:spcBef>
              <a:spcAft>
                <a:spcPts val="0"/>
              </a:spcAft>
              <a:buClr>
                <a:srgbClr val="000000"/>
              </a:buClr>
              <a:buSzPts val="800"/>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7" name="Rectangle 36">
            <a:extLst>
              <a:ext uri="{FF2B5EF4-FFF2-40B4-BE49-F238E27FC236}">
                <a16:creationId xmlns:a16="http://schemas.microsoft.com/office/drawing/2014/main" id="{9AE4494B-569A-D049-8959-A5E091E8BF7A}"/>
              </a:ext>
            </a:extLst>
          </p:cNvPr>
          <p:cNvSpPr/>
          <p:nvPr/>
        </p:nvSpPr>
        <p:spPr>
          <a:xfrm>
            <a:off x="578931" y="808373"/>
            <a:ext cx="3688269" cy="605294"/>
          </a:xfrm>
          <a:prstGeom prst="rect">
            <a:avLst/>
          </a:prstGeom>
        </p:spPr>
        <p:txBody>
          <a:bodyPr wrap="square" lIns="0">
            <a:spAutoFit/>
          </a:bodyPr>
          <a:lstStyle/>
          <a:p>
            <a:pPr marL="0" marR="0" lvl="0" indent="0" algn="l" defTabSz="609585" rtl="0" eaLnBrk="1" fontAlgn="auto" latinLnBrk="0" hangingPunct="1">
              <a:lnSpc>
                <a:spcPts val="2000"/>
              </a:lnSpc>
              <a:spcBef>
                <a:spcPts val="0"/>
              </a:spcBef>
              <a:spcAft>
                <a:spcPts val="0"/>
              </a:spcAft>
              <a:buClrTx/>
              <a:buSzTx/>
              <a:buFontTx/>
              <a:buNone/>
              <a:tabLst/>
              <a:defRPr/>
            </a:pPr>
            <a:r>
              <a:rPr kumimoji="0" lang="en-US" sz="1867" b="1" i="0" u="none" strike="noStrike" kern="1200" cap="all" spc="0" normalizeH="0" baseline="0" noProof="0" dirty="0">
                <a:ln>
                  <a:noFill/>
                </a:ln>
                <a:solidFill>
                  <a:prstClr val="white"/>
                </a:solidFill>
                <a:effectLst/>
                <a:uLnTx/>
                <a:uFillTx/>
                <a:latin typeface="Arial"/>
                <a:ea typeface="+mn-ea"/>
                <a:cs typeface="+mn-cs"/>
              </a:rPr>
              <a:t>Driving Innovation in </a:t>
            </a:r>
            <a:br>
              <a:rPr kumimoji="0" lang="en-US" sz="1867" b="1" i="0" u="none" strike="noStrike" kern="1200" cap="all" spc="0" normalizeH="0" baseline="0" noProof="0" dirty="0">
                <a:ln>
                  <a:noFill/>
                </a:ln>
                <a:solidFill>
                  <a:prstClr val="white"/>
                </a:solidFill>
                <a:effectLst/>
                <a:uLnTx/>
                <a:uFillTx/>
                <a:latin typeface="Arial"/>
                <a:ea typeface="+mn-ea"/>
                <a:cs typeface="+mn-cs"/>
              </a:rPr>
            </a:br>
            <a:r>
              <a:rPr kumimoji="0" lang="en-US" sz="1867" b="1" i="0" u="none" strike="noStrike" kern="1200" cap="all" spc="0" normalizeH="0" baseline="0" noProof="0" dirty="0">
                <a:ln>
                  <a:noFill/>
                </a:ln>
                <a:solidFill>
                  <a:prstClr val="white"/>
                </a:solidFill>
                <a:effectLst/>
                <a:uLnTx/>
                <a:uFillTx/>
                <a:latin typeface="Arial"/>
                <a:ea typeface="+mn-ea"/>
                <a:cs typeface="+mn-cs"/>
              </a:rPr>
              <a:t>a Changing World</a:t>
            </a:r>
          </a:p>
        </p:txBody>
      </p:sp>
      <p:sp>
        <p:nvSpPr>
          <p:cNvPr id="38" name="Rectangle 37">
            <a:extLst>
              <a:ext uri="{FF2B5EF4-FFF2-40B4-BE49-F238E27FC236}">
                <a16:creationId xmlns:a16="http://schemas.microsoft.com/office/drawing/2014/main" id="{172BB9F7-9C07-4B4B-B679-67392E38E570}"/>
              </a:ext>
            </a:extLst>
          </p:cNvPr>
          <p:cNvSpPr/>
          <p:nvPr/>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56" name="Straight Connector 55">
            <a:extLst>
              <a:ext uri="{FF2B5EF4-FFF2-40B4-BE49-F238E27FC236}">
                <a16:creationId xmlns:a16="http://schemas.microsoft.com/office/drawing/2014/main" id="{FEE02278-999D-5B4E-A835-0B7F8C128F97}"/>
              </a:ext>
            </a:extLst>
          </p:cNvPr>
          <p:cNvCxnSpPr>
            <a:cxnSpLocks/>
          </p:cNvCxnSpPr>
          <p:nvPr/>
        </p:nvCxnSpPr>
        <p:spPr>
          <a:xfrm flipV="1">
            <a:off x="2362200" y="4471803"/>
            <a:ext cx="0" cy="1700397"/>
          </a:xfrm>
          <a:prstGeom prst="line">
            <a:avLst/>
          </a:prstGeom>
          <a:noFill/>
          <a:ln w="6350" cap="flat" cmpd="sng" algn="ctr">
            <a:solidFill>
              <a:schemeClr val="bg1"/>
            </a:solidFill>
            <a:prstDash val="sysDot"/>
          </a:ln>
          <a:effectLst/>
        </p:spPr>
      </p:cxnSp>
      <p:cxnSp>
        <p:nvCxnSpPr>
          <p:cNvPr id="59" name="Straight Connector 58">
            <a:extLst>
              <a:ext uri="{FF2B5EF4-FFF2-40B4-BE49-F238E27FC236}">
                <a16:creationId xmlns:a16="http://schemas.microsoft.com/office/drawing/2014/main" id="{762A597F-2BE5-8E43-AC00-353FC79EEB7A}"/>
              </a:ext>
            </a:extLst>
          </p:cNvPr>
          <p:cNvCxnSpPr>
            <a:cxnSpLocks/>
          </p:cNvCxnSpPr>
          <p:nvPr/>
        </p:nvCxnSpPr>
        <p:spPr>
          <a:xfrm flipV="1">
            <a:off x="4844476" y="4471803"/>
            <a:ext cx="0" cy="1700397"/>
          </a:xfrm>
          <a:prstGeom prst="line">
            <a:avLst/>
          </a:prstGeom>
          <a:noFill/>
          <a:ln w="6350" cap="flat" cmpd="sng" algn="ctr">
            <a:solidFill>
              <a:schemeClr val="bg1"/>
            </a:solidFill>
            <a:prstDash val="sysDot"/>
          </a:ln>
          <a:effectLst/>
        </p:spPr>
      </p:cxnSp>
      <p:cxnSp>
        <p:nvCxnSpPr>
          <p:cNvPr id="63" name="Straight Connector 62">
            <a:extLst>
              <a:ext uri="{FF2B5EF4-FFF2-40B4-BE49-F238E27FC236}">
                <a16:creationId xmlns:a16="http://schemas.microsoft.com/office/drawing/2014/main" id="{C3E1B9D6-A637-D646-898E-B78A539C700B}"/>
              </a:ext>
            </a:extLst>
          </p:cNvPr>
          <p:cNvCxnSpPr>
            <a:cxnSpLocks/>
          </p:cNvCxnSpPr>
          <p:nvPr/>
        </p:nvCxnSpPr>
        <p:spPr>
          <a:xfrm flipH="1" flipV="1">
            <a:off x="9732010" y="4471803"/>
            <a:ext cx="20732" cy="1700397"/>
          </a:xfrm>
          <a:prstGeom prst="line">
            <a:avLst/>
          </a:prstGeom>
          <a:noFill/>
          <a:ln w="6350" cap="flat" cmpd="sng" algn="ctr">
            <a:solidFill>
              <a:schemeClr val="bg1"/>
            </a:solidFill>
            <a:prstDash val="sysDot"/>
          </a:ln>
          <a:effectLst/>
        </p:spPr>
      </p:cxnSp>
      <p:cxnSp>
        <p:nvCxnSpPr>
          <p:cNvPr id="66" name="Straight Connector 65">
            <a:extLst>
              <a:ext uri="{FF2B5EF4-FFF2-40B4-BE49-F238E27FC236}">
                <a16:creationId xmlns:a16="http://schemas.microsoft.com/office/drawing/2014/main" id="{3235A947-0036-4B41-9B95-4513BFF5A706}"/>
              </a:ext>
            </a:extLst>
          </p:cNvPr>
          <p:cNvCxnSpPr>
            <a:cxnSpLocks/>
          </p:cNvCxnSpPr>
          <p:nvPr/>
        </p:nvCxnSpPr>
        <p:spPr>
          <a:xfrm flipV="1">
            <a:off x="7311853" y="4471803"/>
            <a:ext cx="0" cy="1700397"/>
          </a:xfrm>
          <a:prstGeom prst="line">
            <a:avLst/>
          </a:prstGeom>
          <a:noFill/>
          <a:ln w="6350" cap="flat" cmpd="sng" algn="ctr">
            <a:solidFill>
              <a:schemeClr val="bg1"/>
            </a:solidFill>
            <a:prstDash val="sysDot"/>
          </a:ln>
          <a:effectLst/>
        </p:spPr>
      </p:cxnSp>
      <p:pic>
        <p:nvPicPr>
          <p:cNvPr id="3" name="Picture 2">
            <a:extLst>
              <a:ext uri="{FF2B5EF4-FFF2-40B4-BE49-F238E27FC236}">
                <a16:creationId xmlns:a16="http://schemas.microsoft.com/office/drawing/2014/main" id="{4D54E500-3350-9245-BEB0-FDC22C202BC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6"/>
          <a:stretch/>
        </p:blipFill>
        <p:spPr>
          <a:xfrm>
            <a:off x="4844476" y="2161786"/>
            <a:ext cx="2472345" cy="2147532"/>
          </a:xfrm>
          <a:prstGeom prst="rect">
            <a:avLst/>
          </a:prstGeom>
        </p:spPr>
      </p:pic>
      <p:pic>
        <p:nvPicPr>
          <p:cNvPr id="5" name="Picture 4">
            <a:extLst>
              <a:ext uri="{FF2B5EF4-FFF2-40B4-BE49-F238E27FC236}">
                <a16:creationId xmlns:a16="http://schemas.microsoft.com/office/drawing/2014/main" id="{3561E630-50DE-D649-B77D-1AE127B849E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2161786"/>
            <a:ext cx="2377820" cy="2147532"/>
          </a:xfrm>
          <a:prstGeom prst="rect">
            <a:avLst/>
          </a:prstGeom>
        </p:spPr>
      </p:pic>
      <p:sp>
        <p:nvSpPr>
          <p:cNvPr id="296" name="Google Shape;296;p14"/>
          <p:cNvSpPr/>
          <p:nvPr/>
        </p:nvSpPr>
        <p:spPr>
          <a:xfrm>
            <a:off x="-26014" y="2114985"/>
            <a:ext cx="12212139" cy="4571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Slide Number Placeholder 5">
            <a:extLst>
              <a:ext uri="{FF2B5EF4-FFF2-40B4-BE49-F238E27FC236}">
                <a16:creationId xmlns:a16="http://schemas.microsoft.com/office/drawing/2014/main" id="{AB52680E-41CF-46DA-91A1-B34195DD8C3E}"/>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dirty="0" smtClean="0">
                <a:solidFill>
                  <a:schemeClr val="tx1">
                    <a:lumMod val="50000"/>
                    <a:lumOff val="50000"/>
                  </a:schemeClr>
                </a:solidFill>
              </a:rPr>
              <a:pPr/>
              <a:t>4</a:t>
            </a:fld>
            <a:endParaRPr lang="en-US" dirty="0">
              <a:solidFill>
                <a:schemeClr val="tx1">
                  <a:lumMod val="50000"/>
                  <a:lumOff val="50000"/>
                </a:schemeClr>
              </a:solidFill>
            </a:endParaRPr>
          </a:p>
        </p:txBody>
      </p:sp>
    </p:spTree>
    <p:extLst>
      <p:ext uri="{BB962C8B-B14F-4D97-AF65-F5344CB8AC3E}">
        <p14:creationId xmlns:p14="http://schemas.microsoft.com/office/powerpoint/2010/main" val="418669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6F587D-2E3F-A740-A53B-B08D58342A5E}"/>
              </a:ext>
            </a:extLst>
          </p:cNvPr>
          <p:cNvSpPr/>
          <p:nvPr/>
        </p:nvSpPr>
        <p:spPr>
          <a:xfrm>
            <a:off x="0" y="-1"/>
            <a:ext cx="12192000" cy="1963045"/>
          </a:xfrm>
          <a:prstGeom prst="rect">
            <a:avLst/>
          </a:prstGeom>
          <a:solidFill>
            <a:schemeClr val="accent4">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DD32AF96-7388-9040-A1A2-3FF38D2A5461}"/>
              </a:ext>
            </a:extLst>
          </p:cNvPr>
          <p:cNvSpPr/>
          <p:nvPr/>
        </p:nvSpPr>
        <p:spPr>
          <a:xfrm>
            <a:off x="4061859" y="1413668"/>
            <a:ext cx="4099530" cy="40995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9" name="Picture 28">
            <a:extLst>
              <a:ext uri="{FF2B5EF4-FFF2-40B4-BE49-F238E27FC236}">
                <a16:creationId xmlns:a16="http://schemas.microsoft.com/office/drawing/2014/main" id="{994E63A5-1F23-9442-8FC5-16D175D8920F}"/>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370234" y="1890834"/>
            <a:ext cx="11436241" cy="5220428"/>
          </a:xfrm>
          <a:prstGeom prst="rect">
            <a:avLst/>
          </a:prstGeom>
        </p:spPr>
      </p:pic>
      <p:sp>
        <p:nvSpPr>
          <p:cNvPr id="13" name="Rectangle 12">
            <a:extLst>
              <a:ext uri="{FF2B5EF4-FFF2-40B4-BE49-F238E27FC236}">
                <a16:creationId xmlns:a16="http://schemas.microsoft.com/office/drawing/2014/main" id="{1F10AB36-1914-4249-9FFD-66104F762730}"/>
              </a:ext>
            </a:extLst>
          </p:cNvPr>
          <p:cNvSpPr/>
          <p:nvPr/>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6DEB0118-1085-344D-BEDE-B965B5237417}"/>
              </a:ext>
            </a:extLst>
          </p:cNvPr>
          <p:cNvSpPr/>
          <p:nvPr/>
        </p:nvSpPr>
        <p:spPr>
          <a:xfrm>
            <a:off x="578930" y="609593"/>
            <a:ext cx="3427603" cy="605294"/>
          </a:xfrm>
          <a:prstGeom prst="rect">
            <a:avLst/>
          </a:prstGeom>
        </p:spPr>
        <p:txBody>
          <a:bodyPr wrap="square" lIns="0">
            <a:spAutoFit/>
          </a:bodyPr>
          <a:lstStyle/>
          <a:p>
            <a:pPr marL="0" marR="0" lvl="0" indent="0" algn="l" defTabSz="609585" rtl="0" eaLnBrk="1" fontAlgn="auto" latinLnBrk="0" hangingPunct="1">
              <a:lnSpc>
                <a:spcPts val="2000"/>
              </a:lnSpc>
              <a:spcBef>
                <a:spcPts val="0"/>
              </a:spcBef>
              <a:spcAft>
                <a:spcPts val="0"/>
              </a:spcAft>
              <a:buClrTx/>
              <a:buSzTx/>
              <a:buFontTx/>
              <a:buNone/>
              <a:tabLst/>
              <a:defRPr/>
            </a:pPr>
            <a:r>
              <a:rPr kumimoji="0" lang="en-US" sz="1867" b="1" i="0" u="none" strike="noStrike" kern="1200" cap="all" spc="0" normalizeH="0" baseline="0" noProof="0" dirty="0">
                <a:ln>
                  <a:noFill/>
                </a:ln>
                <a:solidFill>
                  <a:prstClr val="white"/>
                </a:solidFill>
                <a:effectLst/>
                <a:uLnTx/>
                <a:uFillTx/>
                <a:latin typeface="Arial"/>
                <a:ea typeface="+mn-ea"/>
                <a:cs typeface="+mn-cs"/>
              </a:rPr>
              <a:t>GLOBAL NETWORK </a:t>
            </a:r>
            <a:br>
              <a:rPr kumimoji="0" lang="en-US" sz="1867" b="1" i="0" u="none" strike="noStrike" kern="1200" cap="all" spc="0" normalizeH="0" baseline="0" noProof="0" dirty="0">
                <a:ln>
                  <a:noFill/>
                </a:ln>
                <a:solidFill>
                  <a:prstClr val="white"/>
                </a:solidFill>
                <a:effectLst/>
                <a:uLnTx/>
                <a:uFillTx/>
                <a:latin typeface="Arial"/>
                <a:ea typeface="+mn-ea"/>
                <a:cs typeface="+mn-cs"/>
              </a:rPr>
            </a:br>
            <a:r>
              <a:rPr kumimoji="0" lang="en-US" sz="1867" b="1" i="0" u="none" strike="noStrike" kern="1200" cap="all" spc="0" normalizeH="0" baseline="0" noProof="0" dirty="0">
                <a:ln>
                  <a:noFill/>
                </a:ln>
                <a:solidFill>
                  <a:prstClr val="white"/>
                </a:solidFill>
                <a:effectLst/>
                <a:uLnTx/>
                <a:uFillTx/>
                <a:latin typeface="Arial"/>
                <a:ea typeface="+mn-ea"/>
                <a:cs typeface="+mn-cs"/>
              </a:rPr>
              <a:t>OF EXPERTISE</a:t>
            </a:r>
          </a:p>
        </p:txBody>
      </p:sp>
      <p:sp>
        <p:nvSpPr>
          <p:cNvPr id="38" name="Rectangle 37">
            <a:extLst>
              <a:ext uri="{FF2B5EF4-FFF2-40B4-BE49-F238E27FC236}">
                <a16:creationId xmlns:a16="http://schemas.microsoft.com/office/drawing/2014/main" id="{B40BACA1-876F-B344-B84A-231D8A366963}"/>
              </a:ext>
            </a:extLst>
          </p:cNvPr>
          <p:cNvSpPr/>
          <p:nvPr/>
        </p:nvSpPr>
        <p:spPr>
          <a:xfrm>
            <a:off x="8092449" y="5057832"/>
            <a:ext cx="2514623" cy="307777"/>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a:ea typeface="+mn-ea"/>
                <a:cs typeface="+mn-cs"/>
              </a:rPr>
              <a:t>ASIA PACIFIC </a:t>
            </a:r>
          </a:p>
        </p:txBody>
      </p:sp>
      <p:sp>
        <p:nvSpPr>
          <p:cNvPr id="55" name="object 8">
            <a:extLst>
              <a:ext uri="{FF2B5EF4-FFF2-40B4-BE49-F238E27FC236}">
                <a16:creationId xmlns:a16="http://schemas.microsoft.com/office/drawing/2014/main" id="{3460D5F6-4313-CC4C-B806-96117DD6B01B}"/>
              </a:ext>
            </a:extLst>
          </p:cNvPr>
          <p:cNvSpPr/>
          <p:nvPr/>
        </p:nvSpPr>
        <p:spPr>
          <a:xfrm>
            <a:off x="4158279" y="403416"/>
            <a:ext cx="6402502" cy="1007282"/>
          </a:xfrm>
          <a:prstGeom prst="roundRect">
            <a:avLst>
              <a:gd name="adj" fmla="val 8070"/>
            </a:avLst>
          </a:prstGeom>
          <a:noFill/>
        </p:spPr>
        <p:txBody>
          <a:bodyPr wrap="square" lIns="0" tIns="0" rIns="0" bIns="0" rtlCol="0" anchor="ct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Accelerate time-to-market through worldwide design, manufacturing and logistics capabilities.</a:t>
            </a:r>
          </a:p>
        </p:txBody>
      </p:sp>
      <p:grpSp>
        <p:nvGrpSpPr>
          <p:cNvPr id="5" name="Group 4">
            <a:extLst>
              <a:ext uri="{FF2B5EF4-FFF2-40B4-BE49-F238E27FC236}">
                <a16:creationId xmlns:a16="http://schemas.microsoft.com/office/drawing/2014/main" id="{AB033C98-DAEB-914E-A272-F09BD98100AE}"/>
              </a:ext>
            </a:extLst>
          </p:cNvPr>
          <p:cNvGrpSpPr/>
          <p:nvPr/>
        </p:nvGrpSpPr>
        <p:grpSpPr>
          <a:xfrm>
            <a:off x="8758475" y="2246081"/>
            <a:ext cx="6096000" cy="2071733"/>
            <a:chOff x="8576797" y="-1329866"/>
            <a:chExt cx="6096000" cy="2071733"/>
          </a:xfrm>
        </p:grpSpPr>
        <p:sp>
          <p:nvSpPr>
            <p:cNvPr id="7" name="Oval 6">
              <a:extLst>
                <a:ext uri="{FF2B5EF4-FFF2-40B4-BE49-F238E27FC236}">
                  <a16:creationId xmlns:a16="http://schemas.microsoft.com/office/drawing/2014/main" id="{8D6BA9D8-DD4A-D34E-8209-7D1E9849DE10}"/>
                </a:ext>
              </a:extLst>
            </p:cNvPr>
            <p:cNvSpPr/>
            <p:nvPr/>
          </p:nvSpPr>
          <p:spPr>
            <a:xfrm>
              <a:off x="8639297" y="-801576"/>
              <a:ext cx="204265" cy="2042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AD930820-20CE-7D4B-BC06-727841FFEDAB}"/>
                </a:ext>
              </a:extLst>
            </p:cNvPr>
            <p:cNvSpPr/>
            <p:nvPr/>
          </p:nvSpPr>
          <p:spPr>
            <a:xfrm>
              <a:off x="8639297" y="-388437"/>
              <a:ext cx="204265" cy="20426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4A8FBD8A-21FF-A54F-83B7-8D0E902FC9CB}"/>
                </a:ext>
              </a:extLst>
            </p:cNvPr>
            <p:cNvSpPr/>
            <p:nvPr/>
          </p:nvSpPr>
          <p:spPr>
            <a:xfrm>
              <a:off x="8639297" y="23120"/>
              <a:ext cx="204265" cy="20426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8FD82589-4278-4747-BA1D-ABF2C379FEB7}"/>
                </a:ext>
              </a:extLst>
            </p:cNvPr>
            <p:cNvSpPr/>
            <p:nvPr/>
          </p:nvSpPr>
          <p:spPr>
            <a:xfrm>
              <a:off x="8576797" y="-132986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7"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Built to serve you better.</a:t>
              </a:r>
              <a:endParaRPr kumimoji="0" lang="en-US"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3" name="Rectangle 2">
              <a:extLst>
                <a:ext uri="{FF2B5EF4-FFF2-40B4-BE49-F238E27FC236}">
                  <a16:creationId xmlns:a16="http://schemas.microsoft.com/office/drawing/2014/main" id="{3E5987E2-8737-974D-8645-E0782F81A53B}"/>
                </a:ext>
              </a:extLst>
            </p:cNvPr>
            <p:cNvSpPr/>
            <p:nvPr/>
          </p:nvSpPr>
          <p:spPr>
            <a:xfrm>
              <a:off x="8942689" y="-412710"/>
              <a:ext cx="198163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MANUFACTURING</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sp>
          <p:nvSpPr>
            <p:cNvPr id="4" name="Rectangle 3">
              <a:extLst>
                <a:ext uri="{FF2B5EF4-FFF2-40B4-BE49-F238E27FC236}">
                  <a16:creationId xmlns:a16="http://schemas.microsoft.com/office/drawing/2014/main" id="{EF08E0C0-CB50-144F-B9A2-FDD138B944F0}"/>
                </a:ext>
              </a:extLst>
            </p:cNvPr>
            <p:cNvSpPr/>
            <p:nvPr/>
          </p:nvSpPr>
          <p:spPr>
            <a:xfrm>
              <a:off x="8942689" y="-1153"/>
              <a:ext cx="97013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DESIGN</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FBF09A9-8257-994C-BF40-289E8CE8EB50}"/>
                </a:ext>
              </a:extLst>
            </p:cNvPr>
            <p:cNvSpPr/>
            <p:nvPr/>
          </p:nvSpPr>
          <p:spPr>
            <a:xfrm>
              <a:off x="8942689" y="-825849"/>
              <a:ext cx="273183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CUSTOMER EXPERIENCE</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sp>
          <p:nvSpPr>
            <p:cNvPr id="33" name="Oval 32">
              <a:extLst>
                <a:ext uri="{FF2B5EF4-FFF2-40B4-BE49-F238E27FC236}">
                  <a16:creationId xmlns:a16="http://schemas.microsoft.com/office/drawing/2014/main" id="{A772C2AF-3124-CC4E-924B-3F723DCC832F}"/>
                </a:ext>
              </a:extLst>
            </p:cNvPr>
            <p:cNvSpPr/>
            <p:nvPr/>
          </p:nvSpPr>
          <p:spPr>
            <a:xfrm>
              <a:off x="8639297" y="427586"/>
              <a:ext cx="204265" cy="20426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9F7632D6-D916-2444-91FB-13A93031BA35}"/>
                </a:ext>
              </a:extLst>
            </p:cNvPr>
            <p:cNvSpPr/>
            <p:nvPr/>
          </p:nvSpPr>
          <p:spPr>
            <a:xfrm>
              <a:off x="8942689" y="403313"/>
              <a:ext cx="152638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WAREHOUSE</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grpSp>
      <p:graphicFrame>
        <p:nvGraphicFramePr>
          <p:cNvPr id="49" name="Chart 48" title="Chart Title">
            <a:extLst>
              <a:ext uri="{FF2B5EF4-FFF2-40B4-BE49-F238E27FC236}">
                <a16:creationId xmlns:a16="http://schemas.microsoft.com/office/drawing/2014/main" id="{F9AF8A84-9DFD-AC46-83BC-5C776D17CBE6}"/>
              </a:ext>
            </a:extLst>
          </p:cNvPr>
          <p:cNvGraphicFramePr/>
          <p:nvPr/>
        </p:nvGraphicFramePr>
        <p:xfrm>
          <a:off x="3752278" y="1637749"/>
          <a:ext cx="4792503" cy="3152777"/>
        </p:xfrm>
        <a:graphic>
          <a:graphicData uri="http://schemas.openxmlformats.org/drawingml/2006/chart">
            <c:chart xmlns:c="http://schemas.openxmlformats.org/drawingml/2006/chart" xmlns:r="http://schemas.openxmlformats.org/officeDocument/2006/relationships" r:id="rId4"/>
          </a:graphicData>
        </a:graphic>
      </p:graphicFrame>
      <p:sp>
        <p:nvSpPr>
          <p:cNvPr id="51" name="Rectangle 50">
            <a:extLst>
              <a:ext uri="{FF2B5EF4-FFF2-40B4-BE49-F238E27FC236}">
                <a16:creationId xmlns:a16="http://schemas.microsoft.com/office/drawing/2014/main" id="{7E03AF9B-AD03-4742-8989-6996E506CC8D}"/>
              </a:ext>
            </a:extLst>
          </p:cNvPr>
          <p:cNvSpPr/>
          <p:nvPr/>
        </p:nvSpPr>
        <p:spPr>
          <a:xfrm>
            <a:off x="4989864" y="2544518"/>
            <a:ext cx="2254539" cy="1374735"/>
          </a:xfrm>
          <a:prstGeom prst="rect">
            <a:avLst/>
          </a:prstGeom>
        </p:spPr>
        <p:txBody>
          <a:bodyPr wrap="square">
            <a:spAutoFit/>
          </a:bodyPr>
          <a:lstStyle/>
          <a:p>
            <a:pPr marL="17463" marR="0" lvl="0" indent="0" algn="ctr" defTabSz="914400" rtl="0" eaLnBrk="1" fontAlgn="auto" latinLnBrk="0" hangingPunct="1">
              <a:lnSpc>
                <a:spcPts val="2500"/>
              </a:lnSpc>
              <a:spcBef>
                <a:spcPts val="0"/>
              </a:spcBef>
              <a:spcAft>
                <a:spcPts val="0"/>
              </a:spcAft>
              <a:buClrTx/>
              <a:buSzTx/>
              <a:buFontTx/>
              <a:buNone/>
              <a:tabLst/>
              <a:defRPr/>
            </a:pPr>
            <a:r>
              <a:rPr lang="en-US" sz="2500" b="1" dirty="0">
                <a:solidFill>
                  <a:srgbClr val="333333"/>
                </a:solidFill>
                <a:latin typeface="Arial"/>
              </a:rPr>
              <a:t>199</a:t>
            </a:r>
            <a:r>
              <a:rPr kumimoji="0" lang="en-US" sz="2500" b="1" i="0" u="none" strike="noStrike" kern="1200" cap="none" spc="0" normalizeH="0" baseline="0" noProof="0" dirty="0">
                <a:ln>
                  <a:noFill/>
                </a:ln>
                <a:solidFill>
                  <a:srgbClr val="333333"/>
                </a:solidFill>
                <a:effectLst/>
                <a:uLnTx/>
                <a:uFillTx/>
                <a:latin typeface="Arial"/>
                <a:ea typeface="+mn-ea"/>
                <a:cs typeface="+mn-cs"/>
              </a:rPr>
              <a:t> </a:t>
            </a:r>
          </a:p>
          <a:p>
            <a:pPr marL="17463" marR="0" lvl="0" indent="0" algn="ctr" defTabSz="914400" rtl="0" eaLnBrk="1" fontAlgn="auto" latinLnBrk="0" hangingPunct="1">
              <a:lnSpc>
                <a:spcPts val="25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333333"/>
                </a:solidFill>
                <a:effectLst/>
                <a:uLnTx/>
                <a:uFillTx/>
                <a:latin typeface="Arial"/>
                <a:ea typeface="+mn-ea"/>
                <a:cs typeface="+mn-cs"/>
              </a:rPr>
              <a:t>locations in </a:t>
            </a:r>
          </a:p>
          <a:p>
            <a:pPr marL="17463" marR="0" lvl="0" indent="0" algn="ctr" defTabSz="914400" rtl="0" eaLnBrk="1" fontAlgn="auto" latinLnBrk="0" hangingPunct="1">
              <a:lnSpc>
                <a:spcPts val="2500"/>
              </a:lnSpc>
              <a:spcBef>
                <a:spcPts val="0"/>
              </a:spcBef>
              <a:spcAft>
                <a:spcPts val="0"/>
              </a:spcAft>
              <a:buClrTx/>
              <a:buSzTx/>
              <a:buFontTx/>
              <a:buNone/>
              <a:tabLst/>
              <a:defRPr/>
            </a:pPr>
            <a:r>
              <a:rPr lang="en-US" sz="2500" b="1" dirty="0">
                <a:solidFill>
                  <a:srgbClr val="333333"/>
                </a:solidFill>
                <a:latin typeface="Arial"/>
              </a:rPr>
              <a:t>40</a:t>
            </a:r>
            <a:r>
              <a:rPr kumimoji="0" lang="en-US" sz="2500" b="1" i="0" u="none" strike="noStrike" kern="1200" cap="none" spc="0" normalizeH="0" baseline="0" noProof="0" dirty="0">
                <a:ln>
                  <a:noFill/>
                </a:ln>
                <a:solidFill>
                  <a:srgbClr val="333333"/>
                </a:solidFill>
                <a:effectLst/>
                <a:uLnTx/>
                <a:uFillTx/>
                <a:latin typeface="Arial"/>
                <a:ea typeface="+mn-ea"/>
                <a:cs typeface="+mn-cs"/>
              </a:rPr>
              <a:t> </a:t>
            </a:r>
          </a:p>
          <a:p>
            <a:pPr marL="17463" marR="0" lvl="0" indent="0" algn="ctr" defTabSz="914400" rtl="0" eaLnBrk="1" fontAlgn="auto" latinLnBrk="0" hangingPunct="1">
              <a:lnSpc>
                <a:spcPts val="25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333333"/>
                </a:solidFill>
                <a:effectLst/>
                <a:uLnTx/>
                <a:uFillTx/>
                <a:latin typeface="Arial"/>
                <a:ea typeface="+mn-ea"/>
                <a:cs typeface="+mn-cs"/>
              </a:rPr>
              <a:t>countries</a:t>
            </a:r>
          </a:p>
        </p:txBody>
      </p:sp>
      <p:sp>
        <p:nvSpPr>
          <p:cNvPr id="35" name="Rectangle 34">
            <a:extLst>
              <a:ext uri="{FF2B5EF4-FFF2-40B4-BE49-F238E27FC236}">
                <a16:creationId xmlns:a16="http://schemas.microsoft.com/office/drawing/2014/main" id="{643202C5-9D31-7640-BC27-F666A8A269E2}"/>
              </a:ext>
            </a:extLst>
          </p:cNvPr>
          <p:cNvSpPr/>
          <p:nvPr/>
        </p:nvSpPr>
        <p:spPr>
          <a:xfrm>
            <a:off x="2536443" y="5054411"/>
            <a:ext cx="1612649" cy="314619"/>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a:ea typeface="+mn-ea"/>
                <a:cs typeface="+mn-cs"/>
              </a:rPr>
              <a:t>AMERICAS</a:t>
            </a:r>
          </a:p>
        </p:txBody>
      </p:sp>
      <p:sp>
        <p:nvSpPr>
          <p:cNvPr id="52" name="Rectangle 51">
            <a:extLst>
              <a:ext uri="{FF2B5EF4-FFF2-40B4-BE49-F238E27FC236}">
                <a16:creationId xmlns:a16="http://schemas.microsoft.com/office/drawing/2014/main" id="{E15DFD57-8113-B345-B476-B80F42050ACE}"/>
              </a:ext>
            </a:extLst>
          </p:cNvPr>
          <p:cNvSpPr/>
          <p:nvPr/>
        </p:nvSpPr>
        <p:spPr>
          <a:xfrm>
            <a:off x="2536443" y="5267903"/>
            <a:ext cx="1612649" cy="553998"/>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000000"/>
                </a:solidFill>
                <a:latin typeface="Arial"/>
              </a:rPr>
              <a:t>74</a:t>
            </a:r>
            <a:endParaRPr kumimoji="0" lang="en-US" sz="3000" b="1"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EF41D34A-4A13-964A-8813-5551E8FAEE86}"/>
              </a:ext>
            </a:extLst>
          </p:cNvPr>
          <p:cNvSpPr/>
          <p:nvPr/>
        </p:nvSpPr>
        <p:spPr>
          <a:xfrm>
            <a:off x="5299240" y="5057832"/>
            <a:ext cx="1693538" cy="307777"/>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Arial"/>
                <a:ea typeface="+mn-ea"/>
                <a:cs typeface="+mn-cs"/>
              </a:rPr>
              <a:t>EUROPE</a:t>
            </a:r>
          </a:p>
        </p:txBody>
      </p:sp>
      <p:sp>
        <p:nvSpPr>
          <p:cNvPr id="72" name="Rectangle 71">
            <a:extLst>
              <a:ext uri="{FF2B5EF4-FFF2-40B4-BE49-F238E27FC236}">
                <a16:creationId xmlns:a16="http://schemas.microsoft.com/office/drawing/2014/main" id="{277B0F8B-AAF8-BA49-B927-D38B5BC38D1B}"/>
              </a:ext>
            </a:extLst>
          </p:cNvPr>
          <p:cNvSpPr/>
          <p:nvPr/>
        </p:nvSpPr>
        <p:spPr>
          <a:xfrm>
            <a:off x="5339685" y="5267903"/>
            <a:ext cx="1612649" cy="553998"/>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Arial"/>
                <a:ea typeface="+mn-ea"/>
                <a:cs typeface="+mn-cs"/>
              </a:rPr>
              <a:t>67</a:t>
            </a:r>
          </a:p>
        </p:txBody>
      </p:sp>
      <p:sp>
        <p:nvSpPr>
          <p:cNvPr id="73" name="Rectangle 72">
            <a:extLst>
              <a:ext uri="{FF2B5EF4-FFF2-40B4-BE49-F238E27FC236}">
                <a16:creationId xmlns:a16="http://schemas.microsoft.com/office/drawing/2014/main" id="{8112B47E-BB2F-354F-935D-5A38D1B91055}"/>
              </a:ext>
            </a:extLst>
          </p:cNvPr>
          <p:cNvSpPr/>
          <p:nvPr/>
        </p:nvSpPr>
        <p:spPr>
          <a:xfrm>
            <a:off x="8543436" y="5250427"/>
            <a:ext cx="1612649" cy="553998"/>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lang="en-US" sz="3000" b="1" dirty="0">
                <a:solidFill>
                  <a:srgbClr val="000000"/>
                </a:solidFill>
                <a:latin typeface="Arial"/>
              </a:rPr>
              <a:t>58</a:t>
            </a:r>
            <a:endParaRPr kumimoji="0" lang="en-US" sz="3000" b="1" i="0" u="none" strike="noStrike" kern="1200" cap="none" spc="0" normalizeH="0" baseline="0" noProof="0" dirty="0">
              <a:ln>
                <a:noFill/>
              </a:ln>
              <a:solidFill>
                <a:srgbClr val="000000"/>
              </a:solidFill>
              <a:effectLst/>
              <a:uLnTx/>
              <a:uFillTx/>
              <a:latin typeface="Arial"/>
              <a:ea typeface="+mn-ea"/>
              <a:cs typeface="+mn-cs"/>
            </a:endParaRPr>
          </a:p>
        </p:txBody>
      </p:sp>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5</a:t>
            </a:fld>
            <a:endParaRPr lang="en-US" dirty="0"/>
          </a:p>
        </p:txBody>
      </p:sp>
    </p:spTree>
    <p:extLst>
      <p:ext uri="{BB962C8B-B14F-4D97-AF65-F5344CB8AC3E}">
        <p14:creationId xmlns:p14="http://schemas.microsoft.com/office/powerpoint/2010/main" val="296944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Map">
            <a:extLst>
              <a:ext uri="{FF2B5EF4-FFF2-40B4-BE49-F238E27FC236}">
                <a16:creationId xmlns:a16="http://schemas.microsoft.com/office/drawing/2014/main" id="{994E63A5-1F23-9442-8FC5-16D175D8920F}"/>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660400" y="1107935"/>
            <a:ext cx="10779760" cy="5322830"/>
          </a:xfrm>
          <a:prstGeom prst="rect">
            <a:avLst/>
          </a:prstGeom>
        </p:spPr>
      </p:pic>
      <p:sp>
        <p:nvSpPr>
          <p:cNvPr id="13" name="Rectangle 12">
            <a:extLst>
              <a:ext uri="{FF2B5EF4-FFF2-40B4-BE49-F238E27FC236}">
                <a16:creationId xmlns:a16="http://schemas.microsoft.com/office/drawing/2014/main" id="{1F10AB36-1914-4249-9FFD-66104F762730}"/>
              </a:ext>
            </a:extLst>
          </p:cNvPr>
          <p:cNvSpPr/>
          <p:nvPr/>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5" name="Legend">
            <a:extLst>
              <a:ext uri="{FF2B5EF4-FFF2-40B4-BE49-F238E27FC236}">
                <a16:creationId xmlns:a16="http://schemas.microsoft.com/office/drawing/2014/main" id="{AB033C98-DAEB-914E-A272-F09BD98100AE}"/>
              </a:ext>
            </a:extLst>
          </p:cNvPr>
          <p:cNvGrpSpPr/>
          <p:nvPr/>
        </p:nvGrpSpPr>
        <p:grpSpPr>
          <a:xfrm>
            <a:off x="8919421" y="661001"/>
            <a:ext cx="2687378" cy="642133"/>
            <a:chOff x="8639297" y="-825849"/>
            <a:chExt cx="2687378" cy="642133"/>
          </a:xfrm>
        </p:grpSpPr>
        <p:sp>
          <p:nvSpPr>
            <p:cNvPr id="7" name="Oval 6">
              <a:extLst>
                <a:ext uri="{FF2B5EF4-FFF2-40B4-BE49-F238E27FC236}">
                  <a16:creationId xmlns:a16="http://schemas.microsoft.com/office/drawing/2014/main" id="{8D6BA9D8-DD4A-D34E-8209-7D1E9849DE10}"/>
                </a:ext>
              </a:extLst>
            </p:cNvPr>
            <p:cNvSpPr/>
            <p:nvPr/>
          </p:nvSpPr>
          <p:spPr>
            <a:xfrm>
              <a:off x="8639297" y="-801576"/>
              <a:ext cx="204265" cy="20426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4A8FBD8A-21FF-A54F-83B7-8D0E902FC9CB}"/>
                </a:ext>
              </a:extLst>
            </p:cNvPr>
            <p:cNvSpPr/>
            <p:nvPr/>
          </p:nvSpPr>
          <p:spPr>
            <a:xfrm>
              <a:off x="8639297" y="-497997"/>
              <a:ext cx="204265" cy="20426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EF08E0C0-CB50-144F-B9A2-FDD138B944F0}"/>
                </a:ext>
              </a:extLst>
            </p:cNvPr>
            <p:cNvSpPr/>
            <p:nvPr/>
          </p:nvSpPr>
          <p:spPr>
            <a:xfrm>
              <a:off x="8942689" y="-522270"/>
              <a:ext cx="142859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Molex Offices</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FBF09A9-8257-994C-BF40-289E8CE8EB50}"/>
                </a:ext>
              </a:extLst>
            </p:cNvPr>
            <p:cNvSpPr/>
            <p:nvPr/>
          </p:nvSpPr>
          <p:spPr>
            <a:xfrm>
              <a:off x="8942689" y="-825849"/>
              <a:ext cx="238398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333333"/>
                  </a:solidFill>
                  <a:effectLst/>
                  <a:uLnTx/>
                  <a:uFillTx/>
                  <a:latin typeface="Arial"/>
                  <a:ea typeface="+mn-ea"/>
                  <a:cs typeface="+mn-cs"/>
                </a:rPr>
                <a:t>Molex Operating Facility</a:t>
              </a:r>
              <a:endParaRPr kumimoji="0" lang="en-US" sz="1600" b="0" i="0" u="none" strike="noStrike" kern="1200" cap="none" spc="0" normalizeH="0" baseline="0" noProof="0" dirty="0">
                <a:ln>
                  <a:noFill/>
                </a:ln>
                <a:solidFill>
                  <a:srgbClr val="333333"/>
                </a:solidFill>
                <a:effectLst/>
                <a:uLnTx/>
                <a:uFillTx/>
                <a:latin typeface="Arial"/>
                <a:ea typeface="+mn-ea"/>
                <a:cs typeface="+mn-cs"/>
              </a:endParaRPr>
            </a:p>
          </p:txBody>
        </p:sp>
      </p:grpSp>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6</a:t>
            </a:fld>
            <a:endParaRPr lang="en-US" dirty="0"/>
          </a:p>
        </p:txBody>
      </p:sp>
      <p:sp>
        <p:nvSpPr>
          <p:cNvPr id="30" name="Title">
            <a:extLst>
              <a:ext uri="{FF2B5EF4-FFF2-40B4-BE49-F238E27FC236}">
                <a16:creationId xmlns:a16="http://schemas.microsoft.com/office/drawing/2014/main" id="{AACB7278-334D-4BB0-A3C6-13C2C2D879BF}"/>
              </a:ext>
            </a:extLst>
          </p:cNvPr>
          <p:cNvSpPr>
            <a:spLocks noGrp="1"/>
          </p:cNvSpPr>
          <p:nvPr>
            <p:ph type="title"/>
          </p:nvPr>
        </p:nvSpPr>
        <p:spPr>
          <a:xfrm>
            <a:off x="457200" y="351121"/>
            <a:ext cx="3487479" cy="673353"/>
          </a:xfrm>
        </p:spPr>
        <p:txBody>
          <a:bodyPr/>
          <a:lstStyle/>
          <a:p>
            <a:r>
              <a:rPr lang="en-US" dirty="0"/>
              <a:t>Molex global presence</a:t>
            </a:r>
            <a:r>
              <a:rPr lang="en-US" sz="1800" baseline="30000" dirty="0"/>
              <a:t>*</a:t>
            </a:r>
            <a:endParaRPr lang="en-US" baseline="30000" dirty="0"/>
          </a:p>
        </p:txBody>
      </p:sp>
      <p:grpSp>
        <p:nvGrpSpPr>
          <p:cNvPr id="200" name="Region Names">
            <a:extLst>
              <a:ext uri="{FF2B5EF4-FFF2-40B4-BE49-F238E27FC236}">
                <a16:creationId xmlns:a16="http://schemas.microsoft.com/office/drawing/2014/main" id="{E2348598-F991-4E92-89C4-A2E0A7406EB3}"/>
              </a:ext>
            </a:extLst>
          </p:cNvPr>
          <p:cNvGrpSpPr/>
          <p:nvPr/>
        </p:nvGrpSpPr>
        <p:grpSpPr>
          <a:xfrm>
            <a:off x="1935078" y="1919057"/>
            <a:ext cx="8487716" cy="3502190"/>
            <a:chOff x="1935078" y="1919057"/>
            <a:chExt cx="8487716" cy="3502190"/>
          </a:xfrm>
        </p:grpSpPr>
        <p:sp>
          <p:nvSpPr>
            <p:cNvPr id="37" name="Rectangle 36">
              <a:extLst>
                <a:ext uri="{FF2B5EF4-FFF2-40B4-BE49-F238E27FC236}">
                  <a16:creationId xmlns:a16="http://schemas.microsoft.com/office/drawing/2014/main" id="{0DD41E8A-4D79-1347-B154-118B13690F8A}"/>
                </a:ext>
              </a:extLst>
            </p:cNvPr>
            <p:cNvSpPr/>
            <p:nvPr/>
          </p:nvSpPr>
          <p:spPr>
            <a:xfrm>
              <a:off x="1935078" y="2259734"/>
              <a:ext cx="1632541" cy="23755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333333"/>
                  </a:solidFill>
                  <a:latin typeface="Arial"/>
                </a:rPr>
                <a:t>NORTH AMERICA</a:t>
              </a:r>
              <a:endParaRPr kumimoji="0" lang="en-US" sz="900" b="1" i="0" u="none" strike="noStrike" kern="1200" cap="none" spc="0" normalizeH="0" baseline="0" noProof="0" dirty="0">
                <a:ln>
                  <a:noFill/>
                </a:ln>
                <a:solidFill>
                  <a:srgbClr val="333333"/>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EFF2D8F1-4903-4CAF-8F1A-5E77C40C4C93}"/>
                </a:ext>
              </a:extLst>
            </p:cNvPr>
            <p:cNvSpPr/>
            <p:nvPr/>
          </p:nvSpPr>
          <p:spPr>
            <a:xfrm>
              <a:off x="3168536" y="4713767"/>
              <a:ext cx="1112806" cy="36933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rgbClr val="333333"/>
                  </a:solidFill>
                  <a:latin typeface="Arial"/>
                </a:rPr>
                <a:t>SOUTH AMERICA</a:t>
              </a:r>
              <a:endParaRPr kumimoji="0" lang="en-US" sz="900" b="1" i="0" u="none" strike="noStrike" kern="1200" cap="none" spc="0" normalizeH="0" baseline="0" noProof="0" dirty="0">
                <a:ln>
                  <a:noFill/>
                </a:ln>
                <a:solidFill>
                  <a:srgbClr val="333333"/>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87BCC8A1-AC11-4659-82BD-427C75A7F0F5}"/>
                </a:ext>
              </a:extLst>
            </p:cNvPr>
            <p:cNvSpPr/>
            <p:nvPr/>
          </p:nvSpPr>
          <p:spPr>
            <a:xfrm>
              <a:off x="6049444" y="1919057"/>
              <a:ext cx="786776" cy="23755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a:ea typeface="+mn-ea"/>
                  <a:cs typeface="+mn-cs"/>
                </a:rPr>
                <a:t>EUROPE</a:t>
              </a:r>
            </a:p>
          </p:txBody>
        </p:sp>
        <p:sp>
          <p:nvSpPr>
            <p:cNvPr id="16" name="Rectangle 15">
              <a:extLst>
                <a:ext uri="{FF2B5EF4-FFF2-40B4-BE49-F238E27FC236}">
                  <a16:creationId xmlns:a16="http://schemas.microsoft.com/office/drawing/2014/main" id="{20D93EBF-369E-44E6-A83E-D1880C8DD29C}"/>
                </a:ext>
              </a:extLst>
            </p:cNvPr>
            <p:cNvSpPr/>
            <p:nvPr/>
          </p:nvSpPr>
          <p:spPr>
            <a:xfrm>
              <a:off x="8171253" y="2364617"/>
              <a:ext cx="786776" cy="23755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a:ea typeface="+mn-ea"/>
                  <a:cs typeface="+mn-cs"/>
                </a:rPr>
                <a:t>ASIA</a:t>
              </a:r>
            </a:p>
          </p:txBody>
        </p:sp>
        <p:sp>
          <p:nvSpPr>
            <p:cNvPr id="17" name="Rectangle 16">
              <a:extLst>
                <a:ext uri="{FF2B5EF4-FFF2-40B4-BE49-F238E27FC236}">
                  <a16:creationId xmlns:a16="http://schemas.microsoft.com/office/drawing/2014/main" id="{807679E6-D59F-4AC7-8752-54CF6D41F807}"/>
                </a:ext>
              </a:extLst>
            </p:cNvPr>
            <p:cNvSpPr/>
            <p:nvPr/>
          </p:nvSpPr>
          <p:spPr>
            <a:xfrm>
              <a:off x="9521147" y="5190415"/>
              <a:ext cx="901647" cy="23083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a:ea typeface="+mn-ea"/>
                  <a:cs typeface="+mn-cs"/>
                </a:rPr>
                <a:t>AUSTRALIA</a:t>
              </a:r>
            </a:p>
          </p:txBody>
        </p:sp>
        <p:sp>
          <p:nvSpPr>
            <p:cNvPr id="18" name="Rectangle 17">
              <a:extLst>
                <a:ext uri="{FF2B5EF4-FFF2-40B4-BE49-F238E27FC236}">
                  <a16:creationId xmlns:a16="http://schemas.microsoft.com/office/drawing/2014/main" id="{F9AC8078-658D-417F-A4D2-EB92093374AD}"/>
                </a:ext>
              </a:extLst>
            </p:cNvPr>
            <p:cNvSpPr/>
            <p:nvPr/>
          </p:nvSpPr>
          <p:spPr>
            <a:xfrm>
              <a:off x="5989707" y="3925140"/>
              <a:ext cx="786776" cy="237552"/>
            </a:xfrm>
            <a:prstGeom prst="rect">
              <a:avLst/>
            </a:prstGeom>
          </p:spPr>
          <p:txBody>
            <a:bodyPr wrap="square">
              <a:spAutoFit/>
            </a:bodyPr>
            <a:lstStyle/>
            <a:p>
              <a:pPr marL="17463"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a:ea typeface="+mn-ea"/>
                  <a:cs typeface="+mn-cs"/>
                </a:rPr>
                <a:t>AFRICA</a:t>
              </a:r>
            </a:p>
          </p:txBody>
        </p:sp>
      </p:grpSp>
      <p:grpSp>
        <p:nvGrpSpPr>
          <p:cNvPr id="226" name="MOLEX FACILITIES ALL">
            <a:extLst>
              <a:ext uri="{FF2B5EF4-FFF2-40B4-BE49-F238E27FC236}">
                <a16:creationId xmlns:a16="http://schemas.microsoft.com/office/drawing/2014/main" id="{70CC8D45-9C36-4FC9-9529-ECBB3FB60D3C}"/>
              </a:ext>
            </a:extLst>
          </p:cNvPr>
          <p:cNvGrpSpPr/>
          <p:nvPr/>
        </p:nvGrpSpPr>
        <p:grpSpPr>
          <a:xfrm>
            <a:off x="2120292" y="1720356"/>
            <a:ext cx="7885970" cy="4066795"/>
            <a:chOff x="2120292" y="1720356"/>
            <a:chExt cx="7885970" cy="4066795"/>
          </a:xfrm>
        </p:grpSpPr>
        <p:grpSp>
          <p:nvGrpSpPr>
            <p:cNvPr id="50" name="North America Facilities">
              <a:extLst>
                <a:ext uri="{FF2B5EF4-FFF2-40B4-BE49-F238E27FC236}">
                  <a16:creationId xmlns:a16="http://schemas.microsoft.com/office/drawing/2014/main" id="{ABC0EB13-0F27-4813-8BF1-079F3884A79C}"/>
                </a:ext>
              </a:extLst>
            </p:cNvPr>
            <p:cNvGrpSpPr/>
            <p:nvPr/>
          </p:nvGrpSpPr>
          <p:grpSpPr>
            <a:xfrm>
              <a:off x="2120292" y="2499554"/>
              <a:ext cx="1324352" cy="1052871"/>
              <a:chOff x="2120292" y="2499554"/>
              <a:chExt cx="1324352" cy="1052871"/>
            </a:xfrm>
          </p:grpSpPr>
          <p:sp>
            <p:nvSpPr>
              <p:cNvPr id="20" name="Oval 19">
                <a:extLst>
                  <a:ext uri="{FF2B5EF4-FFF2-40B4-BE49-F238E27FC236}">
                    <a16:creationId xmlns:a16="http://schemas.microsoft.com/office/drawing/2014/main" id="{7A8A784C-1B87-48A3-857B-AAFD63E934DE}"/>
                  </a:ext>
                </a:extLst>
              </p:cNvPr>
              <p:cNvSpPr/>
              <p:nvPr/>
            </p:nvSpPr>
            <p:spPr>
              <a:xfrm>
                <a:off x="3024910" y="3088539"/>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8A787734-C2C2-4D6C-9D47-16346D026279}"/>
                  </a:ext>
                </a:extLst>
              </p:cNvPr>
              <p:cNvSpPr/>
              <p:nvPr/>
            </p:nvSpPr>
            <p:spPr>
              <a:xfrm>
                <a:off x="3285339" y="269942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8129EE9F-9820-4DF3-92F7-4B46F61B0B83}"/>
                  </a:ext>
                </a:extLst>
              </p:cNvPr>
              <p:cNvSpPr/>
              <p:nvPr/>
            </p:nvSpPr>
            <p:spPr>
              <a:xfrm>
                <a:off x="3311890" y="2645361"/>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60028008-4F34-4F7A-9ADA-90F4DFD33C7A}"/>
                  </a:ext>
                </a:extLst>
              </p:cNvPr>
              <p:cNvSpPr/>
              <p:nvPr/>
            </p:nvSpPr>
            <p:spPr>
              <a:xfrm>
                <a:off x="3338441" y="2600112"/>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320A2B86-57E4-4751-85F3-1AFB8A711A00}"/>
                  </a:ext>
                </a:extLst>
              </p:cNvPr>
              <p:cNvSpPr/>
              <p:nvPr/>
            </p:nvSpPr>
            <p:spPr>
              <a:xfrm>
                <a:off x="3301460" y="2499554"/>
                <a:ext cx="106203" cy="1062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91E72C0A-6B80-40B9-9300-A29B90204DC2}"/>
                  </a:ext>
                </a:extLst>
              </p:cNvPr>
              <p:cNvSpPr/>
              <p:nvPr/>
            </p:nvSpPr>
            <p:spPr>
              <a:xfrm>
                <a:off x="2299668" y="3446222"/>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AA9ADE4E-3686-4147-A878-404987814A05}"/>
                  </a:ext>
                </a:extLst>
              </p:cNvPr>
              <p:cNvSpPr/>
              <p:nvPr/>
            </p:nvSpPr>
            <p:spPr>
              <a:xfrm>
                <a:off x="2371260" y="3446222"/>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AF6FD1AE-72D4-49FA-8716-FF44222E1523}"/>
                  </a:ext>
                </a:extLst>
              </p:cNvPr>
              <p:cNvSpPr/>
              <p:nvPr/>
            </p:nvSpPr>
            <p:spPr>
              <a:xfrm>
                <a:off x="2174388" y="306776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A74F93E0-4D7E-45F4-9FC4-473F1BEFE1D0}"/>
                  </a:ext>
                </a:extLst>
              </p:cNvPr>
              <p:cNvSpPr/>
              <p:nvPr/>
            </p:nvSpPr>
            <p:spPr>
              <a:xfrm>
                <a:off x="2137148" y="301034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E8639DE9-0C66-4FA1-A9A5-4210B6A91679}"/>
                  </a:ext>
                </a:extLst>
              </p:cNvPr>
              <p:cNvSpPr/>
              <p:nvPr/>
            </p:nvSpPr>
            <p:spPr>
              <a:xfrm>
                <a:off x="2271645" y="310500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DFB5D5B0-E188-4EA4-8042-942E45E52299}"/>
                  </a:ext>
                </a:extLst>
              </p:cNvPr>
              <p:cNvSpPr/>
              <p:nvPr/>
            </p:nvSpPr>
            <p:spPr>
              <a:xfrm>
                <a:off x="2931367" y="274206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C927844A-AEE1-4678-88F0-51C329153E25}"/>
                  </a:ext>
                </a:extLst>
              </p:cNvPr>
              <p:cNvSpPr/>
              <p:nvPr/>
            </p:nvSpPr>
            <p:spPr>
              <a:xfrm>
                <a:off x="2889190" y="260575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1AFC1AC4-0300-44A1-80D3-05D443EE6FDB}"/>
                  </a:ext>
                </a:extLst>
              </p:cNvPr>
              <p:cNvSpPr/>
              <p:nvPr/>
            </p:nvSpPr>
            <p:spPr>
              <a:xfrm>
                <a:off x="2979274" y="276233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6DC89CC4-61CE-4E1A-ABC1-876D9CFC8A48}"/>
                  </a:ext>
                </a:extLst>
              </p:cNvPr>
              <p:cNvSpPr/>
              <p:nvPr/>
            </p:nvSpPr>
            <p:spPr>
              <a:xfrm>
                <a:off x="2790562" y="260575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Oval 43">
                <a:extLst>
                  <a:ext uri="{FF2B5EF4-FFF2-40B4-BE49-F238E27FC236}">
                    <a16:creationId xmlns:a16="http://schemas.microsoft.com/office/drawing/2014/main" id="{57167AED-8047-4763-B10D-7ACD8D136552}"/>
                  </a:ext>
                </a:extLst>
              </p:cNvPr>
              <p:cNvSpPr/>
              <p:nvPr/>
            </p:nvSpPr>
            <p:spPr>
              <a:xfrm>
                <a:off x="3008563" y="270478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F4BDD4C0-06DD-44BF-A0FC-6613FC0FE1C4}"/>
                  </a:ext>
                </a:extLst>
              </p:cNvPr>
              <p:cNvSpPr/>
              <p:nvPr/>
            </p:nvSpPr>
            <p:spPr>
              <a:xfrm>
                <a:off x="2754680" y="287590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425EB8C1-1FF4-404E-9336-25121A82B111}"/>
                  </a:ext>
                </a:extLst>
              </p:cNvPr>
              <p:cNvSpPr/>
              <p:nvPr/>
            </p:nvSpPr>
            <p:spPr>
              <a:xfrm>
                <a:off x="2660264" y="2733803"/>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786B82FF-DC72-408D-8DF5-840E0CF53E57}"/>
                  </a:ext>
                </a:extLst>
              </p:cNvPr>
              <p:cNvSpPr/>
              <p:nvPr/>
            </p:nvSpPr>
            <p:spPr>
              <a:xfrm>
                <a:off x="2909758" y="2592259"/>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82627158-B6A6-4395-9E40-B09F146310AC}"/>
                  </a:ext>
                </a:extLst>
              </p:cNvPr>
              <p:cNvSpPr/>
              <p:nvPr/>
            </p:nvSpPr>
            <p:spPr>
              <a:xfrm>
                <a:off x="2892889" y="269283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B41D6C24-43DD-4D5C-BDE3-4F2C5BE17028}"/>
                  </a:ext>
                </a:extLst>
              </p:cNvPr>
              <p:cNvSpPr/>
              <p:nvPr/>
            </p:nvSpPr>
            <p:spPr>
              <a:xfrm>
                <a:off x="2771370" y="260813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71C58AB3-F57D-4102-B970-9E483BCE9862}"/>
                  </a:ext>
                </a:extLst>
              </p:cNvPr>
              <p:cNvSpPr/>
              <p:nvPr/>
            </p:nvSpPr>
            <p:spPr>
              <a:xfrm>
                <a:off x="2120292" y="2672028"/>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9" name="Europe Facilities">
              <a:extLst>
                <a:ext uri="{FF2B5EF4-FFF2-40B4-BE49-F238E27FC236}">
                  <a16:creationId xmlns:a16="http://schemas.microsoft.com/office/drawing/2014/main" id="{6AE52100-04D8-487F-B748-9BE3FBD565EF}"/>
                </a:ext>
              </a:extLst>
            </p:cNvPr>
            <p:cNvGrpSpPr/>
            <p:nvPr/>
          </p:nvGrpSpPr>
          <p:grpSpPr>
            <a:xfrm>
              <a:off x="5313322" y="1720356"/>
              <a:ext cx="1090727" cy="825377"/>
              <a:chOff x="5313322" y="1720356"/>
              <a:chExt cx="1090727" cy="825377"/>
            </a:xfrm>
          </p:grpSpPr>
          <p:sp>
            <p:nvSpPr>
              <p:cNvPr id="52" name="Oval 51">
                <a:extLst>
                  <a:ext uri="{FF2B5EF4-FFF2-40B4-BE49-F238E27FC236}">
                    <a16:creationId xmlns:a16="http://schemas.microsoft.com/office/drawing/2014/main" id="{29156CFE-7E60-4C19-BBBD-1DD9D965C90B}"/>
                  </a:ext>
                </a:extLst>
              </p:cNvPr>
              <p:cNvSpPr/>
              <p:nvPr/>
            </p:nvSpPr>
            <p:spPr>
              <a:xfrm>
                <a:off x="5342197" y="2001241"/>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52F5C93E-9814-4C61-B5CF-3EF6E9E29F6B}"/>
                  </a:ext>
                </a:extLst>
              </p:cNvPr>
              <p:cNvSpPr/>
              <p:nvPr/>
            </p:nvSpPr>
            <p:spPr>
              <a:xfrm>
                <a:off x="5356308" y="207671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825A7AA2-11EC-48C3-91F3-0119050885AD}"/>
                  </a:ext>
                </a:extLst>
              </p:cNvPr>
              <p:cNvSpPr/>
              <p:nvPr/>
            </p:nvSpPr>
            <p:spPr>
              <a:xfrm>
                <a:off x="5313322" y="2133663"/>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2AF47614-C9A0-4A9D-ACDB-3C984411AF3C}"/>
                  </a:ext>
                </a:extLst>
              </p:cNvPr>
              <p:cNvSpPr/>
              <p:nvPr/>
            </p:nvSpPr>
            <p:spPr>
              <a:xfrm>
                <a:off x="5843210" y="2416363"/>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F59C0D2D-9EE6-4028-820F-2474A89EBF93}"/>
                  </a:ext>
                </a:extLst>
              </p:cNvPr>
              <p:cNvSpPr/>
              <p:nvPr/>
            </p:nvSpPr>
            <p:spPr>
              <a:xfrm>
                <a:off x="5896963" y="243953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8BA4815C-1A9F-4EA6-8046-ED3A153E45B4}"/>
                  </a:ext>
                </a:extLst>
              </p:cNvPr>
              <p:cNvSpPr/>
              <p:nvPr/>
            </p:nvSpPr>
            <p:spPr>
              <a:xfrm>
                <a:off x="5781871" y="231360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E7236242-B37F-48E3-9BC6-605F79A17551}"/>
                  </a:ext>
                </a:extLst>
              </p:cNvPr>
              <p:cNvSpPr/>
              <p:nvPr/>
            </p:nvSpPr>
            <p:spPr>
              <a:xfrm>
                <a:off x="5749847" y="219419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EAE3FCFC-177B-4662-ADED-03F43F04C3B4}"/>
                  </a:ext>
                </a:extLst>
              </p:cNvPr>
              <p:cNvSpPr/>
              <p:nvPr/>
            </p:nvSpPr>
            <p:spPr>
              <a:xfrm>
                <a:off x="5812730" y="1947574"/>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289D8C22-2849-4400-990C-48FD978EC1FF}"/>
                  </a:ext>
                </a:extLst>
              </p:cNvPr>
              <p:cNvSpPr/>
              <p:nvPr/>
            </p:nvSpPr>
            <p:spPr>
              <a:xfrm>
                <a:off x="6112351" y="210644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83EB99A3-233F-4FE6-A3E4-1521BBA4D792}"/>
                  </a:ext>
                </a:extLst>
              </p:cNvPr>
              <p:cNvSpPr/>
              <p:nvPr/>
            </p:nvSpPr>
            <p:spPr>
              <a:xfrm>
                <a:off x="5994966" y="217850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0799EFB7-A7FF-4E84-B8AB-C19E41D1B230}"/>
                  </a:ext>
                </a:extLst>
              </p:cNvPr>
              <p:cNvSpPr/>
              <p:nvPr/>
            </p:nvSpPr>
            <p:spPr>
              <a:xfrm>
                <a:off x="5988846" y="221920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027F461B-63A8-463D-B462-84D1F9051EA5}"/>
                  </a:ext>
                </a:extLst>
              </p:cNvPr>
              <p:cNvSpPr/>
              <p:nvPr/>
            </p:nvSpPr>
            <p:spPr>
              <a:xfrm>
                <a:off x="5996343" y="225428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57A1EB96-4945-401E-B010-ED95C3F49843}"/>
                  </a:ext>
                </a:extLst>
              </p:cNvPr>
              <p:cNvSpPr/>
              <p:nvPr/>
            </p:nvSpPr>
            <p:spPr>
              <a:xfrm>
                <a:off x="6028837" y="2287329"/>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466B5A48-4DE3-4485-B363-FAB3855C598F}"/>
                  </a:ext>
                </a:extLst>
              </p:cNvPr>
              <p:cNvSpPr/>
              <p:nvPr/>
            </p:nvSpPr>
            <p:spPr>
              <a:xfrm>
                <a:off x="6063634" y="2335312"/>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67E02708-9DCE-44BA-A786-CF146B7E1C40}"/>
                  </a:ext>
                </a:extLst>
              </p:cNvPr>
              <p:cNvSpPr/>
              <p:nvPr/>
            </p:nvSpPr>
            <p:spPr>
              <a:xfrm>
                <a:off x="6297846" y="172035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225" name="Asia Facilities">
              <a:extLst>
                <a:ext uri="{FF2B5EF4-FFF2-40B4-BE49-F238E27FC236}">
                  <a16:creationId xmlns:a16="http://schemas.microsoft.com/office/drawing/2014/main" id="{1A639B52-78CA-44F3-9BB3-048B991A53C3}"/>
                </a:ext>
              </a:extLst>
            </p:cNvPr>
            <p:cNvGrpSpPr/>
            <p:nvPr/>
          </p:nvGrpSpPr>
          <p:grpSpPr>
            <a:xfrm>
              <a:off x="7995361" y="2671557"/>
              <a:ext cx="2010901" cy="3115594"/>
              <a:chOff x="7995361" y="2671557"/>
              <a:chExt cx="2010901" cy="3115594"/>
            </a:xfrm>
          </p:grpSpPr>
          <p:sp>
            <p:nvSpPr>
              <p:cNvPr id="204" name="Oval 203">
                <a:extLst>
                  <a:ext uri="{FF2B5EF4-FFF2-40B4-BE49-F238E27FC236}">
                    <a16:creationId xmlns:a16="http://schemas.microsoft.com/office/drawing/2014/main" id="{6181CB76-A54B-4384-9177-661D85E00067}"/>
                  </a:ext>
                </a:extLst>
              </p:cNvPr>
              <p:cNvSpPr/>
              <p:nvPr/>
            </p:nvSpPr>
            <p:spPr>
              <a:xfrm>
                <a:off x="8033873" y="363598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5" name="Oval 204">
                <a:extLst>
                  <a:ext uri="{FF2B5EF4-FFF2-40B4-BE49-F238E27FC236}">
                    <a16:creationId xmlns:a16="http://schemas.microsoft.com/office/drawing/2014/main" id="{919FD247-757B-4C71-9BCF-F6A9B07E7718}"/>
                  </a:ext>
                </a:extLst>
              </p:cNvPr>
              <p:cNvSpPr/>
              <p:nvPr/>
            </p:nvSpPr>
            <p:spPr>
              <a:xfrm>
                <a:off x="8102200" y="374741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3" name="Oval 202">
                <a:extLst>
                  <a:ext uri="{FF2B5EF4-FFF2-40B4-BE49-F238E27FC236}">
                    <a16:creationId xmlns:a16="http://schemas.microsoft.com/office/drawing/2014/main" id="{87A392ED-D04F-46D2-9E7F-998CF62DAD64}"/>
                  </a:ext>
                </a:extLst>
              </p:cNvPr>
              <p:cNvSpPr/>
              <p:nvPr/>
            </p:nvSpPr>
            <p:spPr>
              <a:xfrm>
                <a:off x="7995361" y="355720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6" name="Oval 205">
                <a:extLst>
                  <a:ext uri="{FF2B5EF4-FFF2-40B4-BE49-F238E27FC236}">
                    <a16:creationId xmlns:a16="http://schemas.microsoft.com/office/drawing/2014/main" id="{E6A80D54-8911-4528-B5E8-78B8A5CA732C}"/>
                  </a:ext>
                </a:extLst>
              </p:cNvPr>
              <p:cNvSpPr/>
              <p:nvPr/>
            </p:nvSpPr>
            <p:spPr>
              <a:xfrm>
                <a:off x="8883012" y="4017773"/>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Oval 206">
                <a:extLst>
                  <a:ext uri="{FF2B5EF4-FFF2-40B4-BE49-F238E27FC236}">
                    <a16:creationId xmlns:a16="http://schemas.microsoft.com/office/drawing/2014/main" id="{29DF9D28-02B7-4944-8EAE-92D1FFEF4E42}"/>
                  </a:ext>
                </a:extLst>
              </p:cNvPr>
              <p:cNvSpPr/>
              <p:nvPr/>
            </p:nvSpPr>
            <p:spPr>
              <a:xfrm>
                <a:off x="8968451" y="411708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8" name="Oval 207">
                <a:extLst>
                  <a:ext uri="{FF2B5EF4-FFF2-40B4-BE49-F238E27FC236}">
                    <a16:creationId xmlns:a16="http://schemas.microsoft.com/office/drawing/2014/main" id="{0AD611C4-6C6A-4A09-B5AD-F7A0DB9A4AF8}"/>
                  </a:ext>
                </a:extLst>
              </p:cNvPr>
              <p:cNvSpPr/>
              <p:nvPr/>
            </p:nvSpPr>
            <p:spPr>
              <a:xfrm>
                <a:off x="9000609" y="3375688"/>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9" name="Oval 208">
                <a:extLst>
                  <a:ext uri="{FF2B5EF4-FFF2-40B4-BE49-F238E27FC236}">
                    <a16:creationId xmlns:a16="http://schemas.microsoft.com/office/drawing/2014/main" id="{B61DAA2A-6E7C-4D84-B5B0-F6659B3C7483}"/>
                  </a:ext>
                </a:extLst>
              </p:cNvPr>
              <p:cNvSpPr/>
              <p:nvPr/>
            </p:nvSpPr>
            <p:spPr>
              <a:xfrm>
                <a:off x="9169711" y="332258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0" name="Oval 209">
                <a:extLst>
                  <a:ext uri="{FF2B5EF4-FFF2-40B4-BE49-F238E27FC236}">
                    <a16:creationId xmlns:a16="http://schemas.microsoft.com/office/drawing/2014/main" id="{59EB1F87-362D-4771-9375-4A0E9D08092E}"/>
                  </a:ext>
                </a:extLst>
              </p:cNvPr>
              <p:cNvSpPr/>
              <p:nvPr/>
            </p:nvSpPr>
            <p:spPr>
              <a:xfrm>
                <a:off x="9213396" y="3300471"/>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1" name="Oval 210">
                <a:extLst>
                  <a:ext uri="{FF2B5EF4-FFF2-40B4-BE49-F238E27FC236}">
                    <a16:creationId xmlns:a16="http://schemas.microsoft.com/office/drawing/2014/main" id="{CD8414FB-AAC2-4F15-9EBC-D68C34319BEC}"/>
                  </a:ext>
                </a:extLst>
              </p:cNvPr>
              <p:cNvSpPr/>
              <p:nvPr/>
            </p:nvSpPr>
            <p:spPr>
              <a:xfrm>
                <a:off x="9169950" y="3282671"/>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2" name="Oval 211">
                <a:extLst>
                  <a:ext uri="{FF2B5EF4-FFF2-40B4-BE49-F238E27FC236}">
                    <a16:creationId xmlns:a16="http://schemas.microsoft.com/office/drawing/2014/main" id="{E0AA69FF-AA6C-42F4-959E-BC4316203915}"/>
                  </a:ext>
                </a:extLst>
              </p:cNvPr>
              <p:cNvSpPr/>
              <p:nvPr/>
            </p:nvSpPr>
            <p:spPr>
              <a:xfrm>
                <a:off x="9406366" y="321121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3" name="Oval 212">
                <a:extLst>
                  <a:ext uri="{FF2B5EF4-FFF2-40B4-BE49-F238E27FC236}">
                    <a16:creationId xmlns:a16="http://schemas.microsoft.com/office/drawing/2014/main" id="{362A0F90-AAA1-4D84-AD1E-6AA8B846DD76}"/>
                  </a:ext>
                </a:extLst>
              </p:cNvPr>
              <p:cNvSpPr/>
              <p:nvPr/>
            </p:nvSpPr>
            <p:spPr>
              <a:xfrm>
                <a:off x="9499085" y="362465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4" name="Oval 213">
                <a:extLst>
                  <a:ext uri="{FF2B5EF4-FFF2-40B4-BE49-F238E27FC236}">
                    <a16:creationId xmlns:a16="http://schemas.microsoft.com/office/drawing/2014/main" id="{39A7EB34-2593-46B0-885A-86D00AB97696}"/>
                  </a:ext>
                </a:extLst>
              </p:cNvPr>
              <p:cNvSpPr/>
              <p:nvPr/>
            </p:nvSpPr>
            <p:spPr>
              <a:xfrm>
                <a:off x="9418658" y="324737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5" name="Oval 214">
                <a:extLst>
                  <a:ext uri="{FF2B5EF4-FFF2-40B4-BE49-F238E27FC236}">
                    <a16:creationId xmlns:a16="http://schemas.microsoft.com/office/drawing/2014/main" id="{C4CBBF6E-4169-4084-BCD1-D1EBC12332F0}"/>
                  </a:ext>
                </a:extLst>
              </p:cNvPr>
              <p:cNvSpPr/>
              <p:nvPr/>
            </p:nvSpPr>
            <p:spPr>
              <a:xfrm>
                <a:off x="8883186" y="3055842"/>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6" name="Oval 215">
                <a:extLst>
                  <a:ext uri="{FF2B5EF4-FFF2-40B4-BE49-F238E27FC236}">
                    <a16:creationId xmlns:a16="http://schemas.microsoft.com/office/drawing/2014/main" id="{8AAF9228-C694-4AD7-993E-043AAFBF8C1E}"/>
                  </a:ext>
                </a:extLst>
              </p:cNvPr>
              <p:cNvSpPr/>
              <p:nvPr/>
            </p:nvSpPr>
            <p:spPr>
              <a:xfrm>
                <a:off x="9350625" y="299222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7" name="Oval 216">
                <a:extLst>
                  <a:ext uri="{FF2B5EF4-FFF2-40B4-BE49-F238E27FC236}">
                    <a16:creationId xmlns:a16="http://schemas.microsoft.com/office/drawing/2014/main" id="{856EED9B-5129-4A8C-BC11-39733461295E}"/>
                  </a:ext>
                </a:extLst>
              </p:cNvPr>
              <p:cNvSpPr/>
              <p:nvPr/>
            </p:nvSpPr>
            <p:spPr>
              <a:xfrm>
                <a:off x="9251888" y="2912215"/>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8" name="Oval 217">
                <a:extLst>
                  <a:ext uri="{FF2B5EF4-FFF2-40B4-BE49-F238E27FC236}">
                    <a16:creationId xmlns:a16="http://schemas.microsoft.com/office/drawing/2014/main" id="{FCEF5927-E4CA-45EC-BFD2-1EB31F345CD1}"/>
                  </a:ext>
                </a:extLst>
              </p:cNvPr>
              <p:cNvSpPr/>
              <p:nvPr/>
            </p:nvSpPr>
            <p:spPr>
              <a:xfrm>
                <a:off x="9365557" y="3019133"/>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9" name="Oval 218">
                <a:extLst>
                  <a:ext uri="{FF2B5EF4-FFF2-40B4-BE49-F238E27FC236}">
                    <a16:creationId xmlns:a16="http://schemas.microsoft.com/office/drawing/2014/main" id="{0C3EF406-4B2C-485A-BD7A-7BF0B782FBB0}"/>
                  </a:ext>
                </a:extLst>
              </p:cNvPr>
              <p:cNvSpPr/>
              <p:nvPr/>
            </p:nvSpPr>
            <p:spPr>
              <a:xfrm>
                <a:off x="9639155" y="288358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Oval 219">
                <a:extLst>
                  <a:ext uri="{FF2B5EF4-FFF2-40B4-BE49-F238E27FC236}">
                    <a16:creationId xmlns:a16="http://schemas.microsoft.com/office/drawing/2014/main" id="{8F502D27-9A1C-4CB5-AEC1-14EC1F22C32E}"/>
                  </a:ext>
                </a:extLst>
              </p:cNvPr>
              <p:cNvSpPr/>
              <p:nvPr/>
            </p:nvSpPr>
            <p:spPr>
              <a:xfrm>
                <a:off x="9846958" y="2807060"/>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1" name="Oval 220">
                <a:extLst>
                  <a:ext uri="{FF2B5EF4-FFF2-40B4-BE49-F238E27FC236}">
                    <a16:creationId xmlns:a16="http://schemas.microsoft.com/office/drawing/2014/main" id="{ADFE69E0-D0B5-4787-AE44-72312E2424B7}"/>
                  </a:ext>
                </a:extLst>
              </p:cNvPr>
              <p:cNvSpPr/>
              <p:nvPr/>
            </p:nvSpPr>
            <p:spPr>
              <a:xfrm>
                <a:off x="9427734" y="2671557"/>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Oval 221">
                <a:extLst>
                  <a:ext uri="{FF2B5EF4-FFF2-40B4-BE49-F238E27FC236}">
                    <a16:creationId xmlns:a16="http://schemas.microsoft.com/office/drawing/2014/main" id="{433D3A4D-391A-4DB4-A5D8-79C7525DE417}"/>
                  </a:ext>
                </a:extLst>
              </p:cNvPr>
              <p:cNvSpPr/>
              <p:nvPr/>
            </p:nvSpPr>
            <p:spPr>
              <a:xfrm>
                <a:off x="9505812" y="2787071"/>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3" name="Oval 222">
                <a:extLst>
                  <a:ext uri="{FF2B5EF4-FFF2-40B4-BE49-F238E27FC236}">
                    <a16:creationId xmlns:a16="http://schemas.microsoft.com/office/drawing/2014/main" id="{7E893217-E42E-4B2A-84D3-2968868FB763}"/>
                  </a:ext>
                </a:extLst>
              </p:cNvPr>
              <p:cNvSpPr/>
              <p:nvPr/>
            </p:nvSpPr>
            <p:spPr>
              <a:xfrm>
                <a:off x="9392882" y="3045326"/>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4" name="Oval 223">
                <a:extLst>
                  <a:ext uri="{FF2B5EF4-FFF2-40B4-BE49-F238E27FC236}">
                    <a16:creationId xmlns:a16="http://schemas.microsoft.com/office/drawing/2014/main" id="{84760BFB-D973-43CD-8B74-5EE5A540CAC2}"/>
                  </a:ext>
                </a:extLst>
              </p:cNvPr>
              <p:cNvSpPr/>
              <p:nvPr/>
            </p:nvSpPr>
            <p:spPr>
              <a:xfrm>
                <a:off x="9900059" y="5680948"/>
                <a:ext cx="106203" cy="106203"/>
              </a:xfrm>
              <a:prstGeom prst="ellipse">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314" name="Molex Offices - North America">
            <a:extLst>
              <a:ext uri="{FF2B5EF4-FFF2-40B4-BE49-F238E27FC236}">
                <a16:creationId xmlns:a16="http://schemas.microsoft.com/office/drawing/2014/main" id="{61120DFD-BA97-4ECD-8D71-AFD85C3B4DAD}"/>
              </a:ext>
            </a:extLst>
          </p:cNvPr>
          <p:cNvGrpSpPr/>
          <p:nvPr/>
        </p:nvGrpSpPr>
        <p:grpSpPr>
          <a:xfrm>
            <a:off x="1926495" y="2544313"/>
            <a:ext cx="1534659" cy="647554"/>
            <a:chOff x="1926495" y="2544313"/>
            <a:chExt cx="1534659" cy="647554"/>
          </a:xfrm>
        </p:grpSpPr>
        <p:sp>
          <p:nvSpPr>
            <p:cNvPr id="233" name="Oval 232">
              <a:extLst>
                <a:ext uri="{FF2B5EF4-FFF2-40B4-BE49-F238E27FC236}">
                  <a16:creationId xmlns:a16="http://schemas.microsoft.com/office/drawing/2014/main" id="{874BBCEE-742F-4C50-91E3-664C9D574EB9}"/>
                </a:ext>
              </a:extLst>
            </p:cNvPr>
            <p:cNvSpPr/>
            <p:nvPr/>
          </p:nvSpPr>
          <p:spPr>
            <a:xfrm>
              <a:off x="1981317" y="305308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5" name="Oval 234">
              <a:extLst>
                <a:ext uri="{FF2B5EF4-FFF2-40B4-BE49-F238E27FC236}">
                  <a16:creationId xmlns:a16="http://schemas.microsoft.com/office/drawing/2014/main" id="{5830228B-A423-4481-9CD2-810261C0664F}"/>
                </a:ext>
              </a:extLst>
            </p:cNvPr>
            <p:cNvSpPr/>
            <p:nvPr/>
          </p:nvSpPr>
          <p:spPr>
            <a:xfrm>
              <a:off x="1926495" y="286088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6" name="Oval 235">
              <a:extLst>
                <a:ext uri="{FF2B5EF4-FFF2-40B4-BE49-F238E27FC236}">
                  <a16:creationId xmlns:a16="http://schemas.microsoft.com/office/drawing/2014/main" id="{D7EDC8E7-0D2F-4DD5-9959-C5F5CBF83449}"/>
                </a:ext>
              </a:extLst>
            </p:cNvPr>
            <p:cNvSpPr/>
            <p:nvPr/>
          </p:nvSpPr>
          <p:spPr>
            <a:xfrm>
              <a:off x="1964775" y="258315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7" name="Oval 236">
              <a:extLst>
                <a:ext uri="{FF2B5EF4-FFF2-40B4-BE49-F238E27FC236}">
                  <a16:creationId xmlns:a16="http://schemas.microsoft.com/office/drawing/2014/main" id="{8C8F4645-796A-4CF1-9C8E-DAD659B07269}"/>
                </a:ext>
              </a:extLst>
            </p:cNvPr>
            <p:cNvSpPr/>
            <p:nvPr/>
          </p:nvSpPr>
          <p:spPr>
            <a:xfrm>
              <a:off x="2097062" y="267213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1" name="Oval 260">
              <a:extLst>
                <a:ext uri="{FF2B5EF4-FFF2-40B4-BE49-F238E27FC236}">
                  <a16:creationId xmlns:a16="http://schemas.microsoft.com/office/drawing/2014/main" id="{01834176-7EEF-4722-969B-176F5BCFA412}"/>
                </a:ext>
              </a:extLst>
            </p:cNvPr>
            <p:cNvSpPr/>
            <p:nvPr/>
          </p:nvSpPr>
          <p:spPr>
            <a:xfrm>
              <a:off x="1948295" y="287940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2" name="Oval 261">
              <a:extLst>
                <a:ext uri="{FF2B5EF4-FFF2-40B4-BE49-F238E27FC236}">
                  <a16:creationId xmlns:a16="http://schemas.microsoft.com/office/drawing/2014/main" id="{DB521F31-17EF-41CB-A878-8DE40A04C0D8}"/>
                </a:ext>
              </a:extLst>
            </p:cNvPr>
            <p:cNvSpPr/>
            <p:nvPr/>
          </p:nvSpPr>
          <p:spPr>
            <a:xfrm>
              <a:off x="1994798" y="308397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3" name="Oval 262">
              <a:extLst>
                <a:ext uri="{FF2B5EF4-FFF2-40B4-BE49-F238E27FC236}">
                  <a16:creationId xmlns:a16="http://schemas.microsoft.com/office/drawing/2014/main" id="{FE448A87-7B82-4C6A-93E4-DAEE0F335D3B}"/>
                </a:ext>
              </a:extLst>
            </p:cNvPr>
            <p:cNvSpPr/>
            <p:nvPr/>
          </p:nvSpPr>
          <p:spPr>
            <a:xfrm>
              <a:off x="2006333" y="310638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4" name="Oval 263">
              <a:extLst>
                <a:ext uri="{FF2B5EF4-FFF2-40B4-BE49-F238E27FC236}">
                  <a16:creationId xmlns:a16="http://schemas.microsoft.com/office/drawing/2014/main" id="{B3DB910C-4E5D-43D5-A98A-CD80B6C9F78F}"/>
                </a:ext>
              </a:extLst>
            </p:cNvPr>
            <p:cNvSpPr/>
            <p:nvPr/>
          </p:nvSpPr>
          <p:spPr>
            <a:xfrm>
              <a:off x="2756841" y="260184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5" name="Oval 264">
              <a:extLst>
                <a:ext uri="{FF2B5EF4-FFF2-40B4-BE49-F238E27FC236}">
                  <a16:creationId xmlns:a16="http://schemas.microsoft.com/office/drawing/2014/main" id="{3CC47239-BA31-4D7A-BB73-71A8F83707C2}"/>
                </a:ext>
              </a:extLst>
            </p:cNvPr>
            <p:cNvSpPr/>
            <p:nvPr/>
          </p:nvSpPr>
          <p:spPr>
            <a:xfrm>
              <a:off x="2719031" y="257728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6" name="Oval 265">
              <a:extLst>
                <a:ext uri="{FF2B5EF4-FFF2-40B4-BE49-F238E27FC236}">
                  <a16:creationId xmlns:a16="http://schemas.microsoft.com/office/drawing/2014/main" id="{7A80A6BF-0D5B-4F56-9565-AAE45260580D}"/>
                </a:ext>
              </a:extLst>
            </p:cNvPr>
            <p:cNvSpPr/>
            <p:nvPr/>
          </p:nvSpPr>
          <p:spPr>
            <a:xfrm>
              <a:off x="2878714" y="276876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7" name="Oval 266">
              <a:extLst>
                <a:ext uri="{FF2B5EF4-FFF2-40B4-BE49-F238E27FC236}">
                  <a16:creationId xmlns:a16="http://schemas.microsoft.com/office/drawing/2014/main" id="{335B1C96-9AD4-4FA8-8E5C-EA5641E028E6}"/>
                </a:ext>
              </a:extLst>
            </p:cNvPr>
            <p:cNvSpPr/>
            <p:nvPr/>
          </p:nvSpPr>
          <p:spPr>
            <a:xfrm>
              <a:off x="2840904" y="274419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8" name="Oval 267">
              <a:extLst>
                <a:ext uri="{FF2B5EF4-FFF2-40B4-BE49-F238E27FC236}">
                  <a16:creationId xmlns:a16="http://schemas.microsoft.com/office/drawing/2014/main" id="{DA95E4B6-545B-419A-B7AB-E411AEAF4A7B}"/>
                </a:ext>
              </a:extLst>
            </p:cNvPr>
            <p:cNvSpPr/>
            <p:nvPr/>
          </p:nvSpPr>
          <p:spPr>
            <a:xfrm>
              <a:off x="2738046" y="287557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9" name="Oval 268">
              <a:extLst>
                <a:ext uri="{FF2B5EF4-FFF2-40B4-BE49-F238E27FC236}">
                  <a16:creationId xmlns:a16="http://schemas.microsoft.com/office/drawing/2014/main" id="{469B1470-C552-4225-96A7-95646FF413A0}"/>
                </a:ext>
              </a:extLst>
            </p:cNvPr>
            <p:cNvSpPr/>
            <p:nvPr/>
          </p:nvSpPr>
          <p:spPr>
            <a:xfrm>
              <a:off x="2487280" y="301841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0" name="Oval 269">
              <a:extLst>
                <a:ext uri="{FF2B5EF4-FFF2-40B4-BE49-F238E27FC236}">
                  <a16:creationId xmlns:a16="http://schemas.microsoft.com/office/drawing/2014/main" id="{17BD93C4-AA1E-4C5B-AC7E-80EA40AA34CC}"/>
                </a:ext>
              </a:extLst>
            </p:cNvPr>
            <p:cNvSpPr/>
            <p:nvPr/>
          </p:nvSpPr>
          <p:spPr>
            <a:xfrm>
              <a:off x="3080474" y="293249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1" name="Oval 270">
              <a:extLst>
                <a:ext uri="{FF2B5EF4-FFF2-40B4-BE49-F238E27FC236}">
                  <a16:creationId xmlns:a16="http://schemas.microsoft.com/office/drawing/2014/main" id="{0285657A-07BF-417D-BF39-E3C5E476EC5A}"/>
                </a:ext>
              </a:extLst>
            </p:cNvPr>
            <p:cNvSpPr/>
            <p:nvPr/>
          </p:nvSpPr>
          <p:spPr>
            <a:xfrm>
              <a:off x="3242288" y="277607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2" name="Oval 271">
              <a:extLst>
                <a:ext uri="{FF2B5EF4-FFF2-40B4-BE49-F238E27FC236}">
                  <a16:creationId xmlns:a16="http://schemas.microsoft.com/office/drawing/2014/main" id="{C59BA439-669D-4D0A-A76D-A848548EA253}"/>
                </a:ext>
              </a:extLst>
            </p:cNvPr>
            <p:cNvSpPr/>
            <p:nvPr/>
          </p:nvSpPr>
          <p:spPr>
            <a:xfrm>
              <a:off x="3375667" y="261611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3" name="Oval 272">
              <a:extLst>
                <a:ext uri="{FF2B5EF4-FFF2-40B4-BE49-F238E27FC236}">
                  <a16:creationId xmlns:a16="http://schemas.microsoft.com/office/drawing/2014/main" id="{0A55A4F0-7EA6-4C7B-A447-A21D0472680D}"/>
                </a:ext>
              </a:extLst>
            </p:cNvPr>
            <p:cNvSpPr/>
            <p:nvPr/>
          </p:nvSpPr>
          <p:spPr>
            <a:xfrm>
              <a:off x="3207731" y="254431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5" name="Oval 274">
              <a:extLst>
                <a:ext uri="{FF2B5EF4-FFF2-40B4-BE49-F238E27FC236}">
                  <a16:creationId xmlns:a16="http://schemas.microsoft.com/office/drawing/2014/main" id="{6B67A0DE-16B5-4EB2-A7BA-97AC17B7ACD3}"/>
                </a:ext>
              </a:extLst>
            </p:cNvPr>
            <p:cNvSpPr/>
            <p:nvPr/>
          </p:nvSpPr>
          <p:spPr>
            <a:xfrm>
              <a:off x="3133313" y="268327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6" name="Oval 275">
              <a:extLst>
                <a:ext uri="{FF2B5EF4-FFF2-40B4-BE49-F238E27FC236}">
                  <a16:creationId xmlns:a16="http://schemas.microsoft.com/office/drawing/2014/main" id="{9A9AC5A0-0E2A-4521-A8C5-FD966E0AD91B}"/>
                </a:ext>
              </a:extLst>
            </p:cNvPr>
            <p:cNvSpPr/>
            <p:nvPr/>
          </p:nvSpPr>
          <p:spPr>
            <a:xfrm>
              <a:off x="3100289" y="264498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4" name="Oval 273">
              <a:extLst>
                <a:ext uri="{FF2B5EF4-FFF2-40B4-BE49-F238E27FC236}">
                  <a16:creationId xmlns:a16="http://schemas.microsoft.com/office/drawing/2014/main" id="{77D2BB8D-9692-4755-B48A-16B765DAFA8D}"/>
                </a:ext>
              </a:extLst>
            </p:cNvPr>
            <p:cNvSpPr/>
            <p:nvPr/>
          </p:nvSpPr>
          <p:spPr>
            <a:xfrm>
              <a:off x="3133312" y="262998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16" name="Molex Offices - Europe">
            <a:extLst>
              <a:ext uri="{FF2B5EF4-FFF2-40B4-BE49-F238E27FC236}">
                <a16:creationId xmlns:a16="http://schemas.microsoft.com/office/drawing/2014/main" id="{F5712C93-0F73-463B-A159-23975AFA3783}"/>
              </a:ext>
            </a:extLst>
          </p:cNvPr>
          <p:cNvGrpSpPr/>
          <p:nvPr/>
        </p:nvGrpSpPr>
        <p:grpSpPr>
          <a:xfrm>
            <a:off x="5468655" y="1832257"/>
            <a:ext cx="1072260" cy="813789"/>
            <a:chOff x="5468655" y="1832257"/>
            <a:chExt cx="1072260" cy="813789"/>
          </a:xfrm>
        </p:grpSpPr>
        <p:sp>
          <p:nvSpPr>
            <p:cNvPr id="279" name="Oval 278">
              <a:extLst>
                <a:ext uri="{FF2B5EF4-FFF2-40B4-BE49-F238E27FC236}">
                  <a16:creationId xmlns:a16="http://schemas.microsoft.com/office/drawing/2014/main" id="{1902773C-3A43-42B3-AB3B-0BC25A9BA97A}"/>
                </a:ext>
              </a:extLst>
            </p:cNvPr>
            <p:cNvSpPr/>
            <p:nvPr/>
          </p:nvSpPr>
          <p:spPr>
            <a:xfrm>
              <a:off x="5526030" y="194425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0" name="Oval 279">
              <a:extLst>
                <a:ext uri="{FF2B5EF4-FFF2-40B4-BE49-F238E27FC236}">
                  <a16:creationId xmlns:a16="http://schemas.microsoft.com/office/drawing/2014/main" id="{09FE42EC-AA92-41A5-A91B-94BEF7B0FAD0}"/>
                </a:ext>
              </a:extLst>
            </p:cNvPr>
            <p:cNvSpPr/>
            <p:nvPr/>
          </p:nvSpPr>
          <p:spPr>
            <a:xfrm>
              <a:off x="5605111" y="209147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1" name="Oval 280">
              <a:extLst>
                <a:ext uri="{FF2B5EF4-FFF2-40B4-BE49-F238E27FC236}">
                  <a16:creationId xmlns:a16="http://schemas.microsoft.com/office/drawing/2014/main" id="{74A6FAC7-405F-4704-81A5-0DF513DDC94E}"/>
                </a:ext>
              </a:extLst>
            </p:cNvPr>
            <p:cNvSpPr/>
            <p:nvPr/>
          </p:nvSpPr>
          <p:spPr>
            <a:xfrm>
              <a:off x="5535696" y="213876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2" name="Oval 281">
              <a:extLst>
                <a:ext uri="{FF2B5EF4-FFF2-40B4-BE49-F238E27FC236}">
                  <a16:creationId xmlns:a16="http://schemas.microsoft.com/office/drawing/2014/main" id="{07A52D7B-E954-4620-BDED-3FDBEC2A436D}"/>
                </a:ext>
              </a:extLst>
            </p:cNvPr>
            <p:cNvSpPr/>
            <p:nvPr/>
          </p:nvSpPr>
          <p:spPr>
            <a:xfrm>
              <a:off x="5535695" y="216710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3" name="Oval 282">
              <a:extLst>
                <a:ext uri="{FF2B5EF4-FFF2-40B4-BE49-F238E27FC236}">
                  <a16:creationId xmlns:a16="http://schemas.microsoft.com/office/drawing/2014/main" id="{86F046E0-3AD8-4971-A68E-382A6547471B}"/>
                </a:ext>
              </a:extLst>
            </p:cNvPr>
            <p:cNvSpPr/>
            <p:nvPr/>
          </p:nvSpPr>
          <p:spPr>
            <a:xfrm>
              <a:off x="5468655" y="219325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4" name="Oval 283">
              <a:extLst>
                <a:ext uri="{FF2B5EF4-FFF2-40B4-BE49-F238E27FC236}">
                  <a16:creationId xmlns:a16="http://schemas.microsoft.com/office/drawing/2014/main" id="{ADDC31EC-F80F-44BF-AEF6-234344AD2620}"/>
                </a:ext>
              </a:extLst>
            </p:cNvPr>
            <p:cNvSpPr/>
            <p:nvPr/>
          </p:nvSpPr>
          <p:spPr>
            <a:xfrm>
              <a:off x="5610080" y="225494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5" name="Oval 284">
              <a:extLst>
                <a:ext uri="{FF2B5EF4-FFF2-40B4-BE49-F238E27FC236}">
                  <a16:creationId xmlns:a16="http://schemas.microsoft.com/office/drawing/2014/main" id="{DEC39C47-3998-47C0-9123-E2D17581148B}"/>
                </a:ext>
              </a:extLst>
            </p:cNvPr>
            <p:cNvSpPr/>
            <p:nvPr/>
          </p:nvSpPr>
          <p:spPr>
            <a:xfrm>
              <a:off x="5623600" y="228266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6" name="Oval 285">
              <a:extLst>
                <a:ext uri="{FF2B5EF4-FFF2-40B4-BE49-F238E27FC236}">
                  <a16:creationId xmlns:a16="http://schemas.microsoft.com/office/drawing/2014/main" id="{9DE58975-E9B2-4E88-9AB1-7E3A02E68256}"/>
                </a:ext>
              </a:extLst>
            </p:cNvPr>
            <p:cNvSpPr/>
            <p:nvPr/>
          </p:nvSpPr>
          <p:spPr>
            <a:xfrm>
              <a:off x="5663029" y="219303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7" name="Oval 286">
              <a:extLst>
                <a:ext uri="{FF2B5EF4-FFF2-40B4-BE49-F238E27FC236}">
                  <a16:creationId xmlns:a16="http://schemas.microsoft.com/office/drawing/2014/main" id="{E9F1B125-BCE6-48BA-89EF-B05C08063053}"/>
                </a:ext>
              </a:extLst>
            </p:cNvPr>
            <p:cNvSpPr/>
            <p:nvPr/>
          </p:nvSpPr>
          <p:spPr>
            <a:xfrm>
              <a:off x="5680237" y="215410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8" name="Oval 287">
              <a:extLst>
                <a:ext uri="{FF2B5EF4-FFF2-40B4-BE49-F238E27FC236}">
                  <a16:creationId xmlns:a16="http://schemas.microsoft.com/office/drawing/2014/main" id="{1D7BAC1C-AF61-4159-BE9B-52957880F5BF}"/>
                </a:ext>
              </a:extLst>
            </p:cNvPr>
            <p:cNvSpPr/>
            <p:nvPr/>
          </p:nvSpPr>
          <p:spPr>
            <a:xfrm>
              <a:off x="5863381" y="210871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89" name="Oval 288">
              <a:extLst>
                <a:ext uri="{FF2B5EF4-FFF2-40B4-BE49-F238E27FC236}">
                  <a16:creationId xmlns:a16="http://schemas.microsoft.com/office/drawing/2014/main" id="{EE2C35AD-8CB3-43A0-9F1F-1245A02F128B}"/>
                </a:ext>
              </a:extLst>
            </p:cNvPr>
            <p:cNvSpPr/>
            <p:nvPr/>
          </p:nvSpPr>
          <p:spPr>
            <a:xfrm>
              <a:off x="5918155" y="228038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0" name="Oval 289">
              <a:extLst>
                <a:ext uri="{FF2B5EF4-FFF2-40B4-BE49-F238E27FC236}">
                  <a16:creationId xmlns:a16="http://schemas.microsoft.com/office/drawing/2014/main" id="{962D6BC8-8233-4A1D-ADB7-258F2E7E965A}"/>
                </a:ext>
              </a:extLst>
            </p:cNvPr>
            <p:cNvSpPr/>
            <p:nvPr/>
          </p:nvSpPr>
          <p:spPr>
            <a:xfrm>
              <a:off x="5940695" y="232527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1" name="Oval 290">
              <a:extLst>
                <a:ext uri="{FF2B5EF4-FFF2-40B4-BE49-F238E27FC236}">
                  <a16:creationId xmlns:a16="http://schemas.microsoft.com/office/drawing/2014/main" id="{51637234-659E-4C7A-BF95-9D5492F5714B}"/>
                </a:ext>
              </a:extLst>
            </p:cNvPr>
            <p:cNvSpPr/>
            <p:nvPr/>
          </p:nvSpPr>
          <p:spPr>
            <a:xfrm>
              <a:off x="6020255" y="233576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2" name="Oval 291">
              <a:extLst>
                <a:ext uri="{FF2B5EF4-FFF2-40B4-BE49-F238E27FC236}">
                  <a16:creationId xmlns:a16="http://schemas.microsoft.com/office/drawing/2014/main" id="{887F8251-2F83-4078-844C-04716B9C37C0}"/>
                </a:ext>
              </a:extLst>
            </p:cNvPr>
            <p:cNvSpPr/>
            <p:nvPr/>
          </p:nvSpPr>
          <p:spPr>
            <a:xfrm>
              <a:off x="5812730" y="243192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3" name="Oval 292">
              <a:extLst>
                <a:ext uri="{FF2B5EF4-FFF2-40B4-BE49-F238E27FC236}">
                  <a16:creationId xmlns:a16="http://schemas.microsoft.com/office/drawing/2014/main" id="{494B945B-A9BE-49A3-9A75-B9343E63AEA9}"/>
                </a:ext>
              </a:extLst>
            </p:cNvPr>
            <p:cNvSpPr/>
            <p:nvPr/>
          </p:nvSpPr>
          <p:spPr>
            <a:xfrm>
              <a:off x="5827097" y="245309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4" name="Oval 293">
              <a:extLst>
                <a:ext uri="{FF2B5EF4-FFF2-40B4-BE49-F238E27FC236}">
                  <a16:creationId xmlns:a16="http://schemas.microsoft.com/office/drawing/2014/main" id="{A006F6FE-A351-42D2-92F8-BBDADD73824D}"/>
                </a:ext>
              </a:extLst>
            </p:cNvPr>
            <p:cNvSpPr/>
            <p:nvPr/>
          </p:nvSpPr>
          <p:spPr>
            <a:xfrm>
              <a:off x="5655541" y="249955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5" name="Oval 294">
              <a:extLst>
                <a:ext uri="{FF2B5EF4-FFF2-40B4-BE49-F238E27FC236}">
                  <a16:creationId xmlns:a16="http://schemas.microsoft.com/office/drawing/2014/main" id="{280F455B-6162-4720-B000-701FA7F6E641}"/>
                </a:ext>
              </a:extLst>
            </p:cNvPr>
            <p:cNvSpPr/>
            <p:nvPr/>
          </p:nvSpPr>
          <p:spPr>
            <a:xfrm>
              <a:off x="5764243" y="233036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6" name="Oval 295">
              <a:extLst>
                <a:ext uri="{FF2B5EF4-FFF2-40B4-BE49-F238E27FC236}">
                  <a16:creationId xmlns:a16="http://schemas.microsoft.com/office/drawing/2014/main" id="{EFEC83CF-A66C-4E34-8CF7-D12E91221F2E}"/>
                </a:ext>
              </a:extLst>
            </p:cNvPr>
            <p:cNvSpPr/>
            <p:nvPr/>
          </p:nvSpPr>
          <p:spPr>
            <a:xfrm>
              <a:off x="6455428" y="256055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7" name="Oval 296">
              <a:extLst>
                <a:ext uri="{FF2B5EF4-FFF2-40B4-BE49-F238E27FC236}">
                  <a16:creationId xmlns:a16="http://schemas.microsoft.com/office/drawing/2014/main" id="{F1540736-84C1-4B10-B33F-2D624B5C011D}"/>
                </a:ext>
              </a:extLst>
            </p:cNvPr>
            <p:cNvSpPr/>
            <p:nvPr/>
          </p:nvSpPr>
          <p:spPr>
            <a:xfrm>
              <a:off x="6369941" y="2449887"/>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8" name="Oval 297">
              <a:extLst>
                <a:ext uri="{FF2B5EF4-FFF2-40B4-BE49-F238E27FC236}">
                  <a16:creationId xmlns:a16="http://schemas.microsoft.com/office/drawing/2014/main" id="{39242AA5-299E-4BA8-8DDC-A42417D992DB}"/>
                </a:ext>
              </a:extLst>
            </p:cNvPr>
            <p:cNvSpPr/>
            <p:nvPr/>
          </p:nvSpPr>
          <p:spPr>
            <a:xfrm>
              <a:off x="6247353" y="238829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299" name="Oval 298">
              <a:extLst>
                <a:ext uri="{FF2B5EF4-FFF2-40B4-BE49-F238E27FC236}">
                  <a16:creationId xmlns:a16="http://schemas.microsoft.com/office/drawing/2014/main" id="{57CAC02E-AF26-499A-987C-AF463920C518}"/>
                </a:ext>
              </a:extLst>
            </p:cNvPr>
            <p:cNvSpPr/>
            <p:nvPr/>
          </p:nvSpPr>
          <p:spPr>
            <a:xfrm>
              <a:off x="6161231" y="231886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300" name="Oval 299">
              <a:extLst>
                <a:ext uri="{FF2B5EF4-FFF2-40B4-BE49-F238E27FC236}">
                  <a16:creationId xmlns:a16="http://schemas.microsoft.com/office/drawing/2014/main" id="{ED18FE29-2515-4A50-9EEE-925E71763F9A}"/>
                </a:ext>
              </a:extLst>
            </p:cNvPr>
            <p:cNvSpPr/>
            <p:nvPr/>
          </p:nvSpPr>
          <p:spPr>
            <a:xfrm>
              <a:off x="6253943" y="216845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301" name="Oval 300">
              <a:extLst>
                <a:ext uri="{FF2B5EF4-FFF2-40B4-BE49-F238E27FC236}">
                  <a16:creationId xmlns:a16="http://schemas.microsoft.com/office/drawing/2014/main" id="{AFE71402-3201-4EEF-9289-501D0F9F1603}"/>
                </a:ext>
              </a:extLst>
            </p:cNvPr>
            <p:cNvSpPr/>
            <p:nvPr/>
          </p:nvSpPr>
          <p:spPr>
            <a:xfrm>
              <a:off x="5956013" y="2001662"/>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302" name="Oval 301">
              <a:extLst>
                <a:ext uri="{FF2B5EF4-FFF2-40B4-BE49-F238E27FC236}">
                  <a16:creationId xmlns:a16="http://schemas.microsoft.com/office/drawing/2014/main" id="{6EC9FF24-69EF-4FED-A7A9-6F0680FECFA0}"/>
                </a:ext>
              </a:extLst>
            </p:cNvPr>
            <p:cNvSpPr/>
            <p:nvPr/>
          </p:nvSpPr>
          <p:spPr>
            <a:xfrm>
              <a:off x="5927428" y="189372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sp>
          <p:nvSpPr>
            <p:cNvPr id="303" name="Oval 302">
              <a:extLst>
                <a:ext uri="{FF2B5EF4-FFF2-40B4-BE49-F238E27FC236}">
                  <a16:creationId xmlns:a16="http://schemas.microsoft.com/office/drawing/2014/main" id="{8D1810C0-86B2-497D-9474-EBBD06481C7A}"/>
                </a:ext>
              </a:extLst>
            </p:cNvPr>
            <p:cNvSpPr/>
            <p:nvPr/>
          </p:nvSpPr>
          <p:spPr>
            <a:xfrm>
              <a:off x="6057939" y="1832257"/>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Arial"/>
                <a:ea typeface="+mn-ea"/>
                <a:cs typeface="+mn-cs"/>
              </a:endParaRPr>
            </a:p>
          </p:txBody>
        </p:sp>
      </p:grpSp>
      <p:grpSp>
        <p:nvGrpSpPr>
          <p:cNvPr id="315" name="Molex Offices  - South America">
            <a:extLst>
              <a:ext uri="{FF2B5EF4-FFF2-40B4-BE49-F238E27FC236}">
                <a16:creationId xmlns:a16="http://schemas.microsoft.com/office/drawing/2014/main" id="{63677E88-C306-4030-9D60-053DA463BD8E}"/>
              </a:ext>
            </a:extLst>
          </p:cNvPr>
          <p:cNvGrpSpPr/>
          <p:nvPr/>
        </p:nvGrpSpPr>
        <p:grpSpPr>
          <a:xfrm>
            <a:off x="3828712" y="5120168"/>
            <a:ext cx="318730" cy="549711"/>
            <a:chOff x="3828712" y="5120168"/>
            <a:chExt cx="318730" cy="549711"/>
          </a:xfrm>
        </p:grpSpPr>
        <p:sp>
          <p:nvSpPr>
            <p:cNvPr id="305" name="Oval 304">
              <a:extLst>
                <a:ext uri="{FF2B5EF4-FFF2-40B4-BE49-F238E27FC236}">
                  <a16:creationId xmlns:a16="http://schemas.microsoft.com/office/drawing/2014/main" id="{ECC1920D-97B6-4131-ACC0-8459A3CD8B6C}"/>
                </a:ext>
              </a:extLst>
            </p:cNvPr>
            <p:cNvSpPr/>
            <p:nvPr/>
          </p:nvSpPr>
          <p:spPr>
            <a:xfrm>
              <a:off x="4061955" y="512016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6" name="Oval 305">
              <a:extLst>
                <a:ext uri="{FF2B5EF4-FFF2-40B4-BE49-F238E27FC236}">
                  <a16:creationId xmlns:a16="http://schemas.microsoft.com/office/drawing/2014/main" id="{A5B10C51-DB94-4DB7-A86C-42217A74719D}"/>
                </a:ext>
              </a:extLst>
            </p:cNvPr>
            <p:cNvSpPr/>
            <p:nvPr/>
          </p:nvSpPr>
          <p:spPr>
            <a:xfrm>
              <a:off x="3828712" y="5584392"/>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36" name="Molex Offices - Asia">
            <a:extLst>
              <a:ext uri="{FF2B5EF4-FFF2-40B4-BE49-F238E27FC236}">
                <a16:creationId xmlns:a16="http://schemas.microsoft.com/office/drawing/2014/main" id="{0632DEFE-6AEF-46A3-ABC2-13FC52CB530E}"/>
              </a:ext>
            </a:extLst>
          </p:cNvPr>
          <p:cNvGrpSpPr/>
          <p:nvPr/>
        </p:nvGrpSpPr>
        <p:grpSpPr>
          <a:xfrm>
            <a:off x="6502517" y="2613496"/>
            <a:ext cx="3423791" cy="2592159"/>
            <a:chOff x="6502517" y="2613496"/>
            <a:chExt cx="3423791" cy="2592159"/>
          </a:xfrm>
        </p:grpSpPr>
        <p:sp>
          <p:nvSpPr>
            <p:cNvPr id="307" name="Oval 306">
              <a:extLst>
                <a:ext uri="{FF2B5EF4-FFF2-40B4-BE49-F238E27FC236}">
                  <a16:creationId xmlns:a16="http://schemas.microsoft.com/office/drawing/2014/main" id="{16D433EA-CFF2-47FA-95EA-6BCA934F1582}"/>
                </a:ext>
              </a:extLst>
            </p:cNvPr>
            <p:cNvSpPr/>
            <p:nvPr/>
          </p:nvSpPr>
          <p:spPr>
            <a:xfrm>
              <a:off x="7397792" y="308464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8" name="Oval 307">
              <a:extLst>
                <a:ext uri="{FF2B5EF4-FFF2-40B4-BE49-F238E27FC236}">
                  <a16:creationId xmlns:a16="http://schemas.microsoft.com/office/drawing/2014/main" id="{4763D661-3EE2-4DF6-AB99-8B4F738607D7}"/>
                </a:ext>
              </a:extLst>
            </p:cNvPr>
            <p:cNvSpPr/>
            <p:nvPr/>
          </p:nvSpPr>
          <p:spPr>
            <a:xfrm>
              <a:off x="6502517" y="512016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9" name="Oval 308">
              <a:extLst>
                <a:ext uri="{FF2B5EF4-FFF2-40B4-BE49-F238E27FC236}">
                  <a16:creationId xmlns:a16="http://schemas.microsoft.com/office/drawing/2014/main" id="{988EDB9A-4EB8-414C-A316-A21849E5EECA}"/>
                </a:ext>
              </a:extLst>
            </p:cNvPr>
            <p:cNvSpPr/>
            <p:nvPr/>
          </p:nvSpPr>
          <p:spPr>
            <a:xfrm>
              <a:off x="8036637" y="366864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0" name="Oval 309">
              <a:extLst>
                <a:ext uri="{FF2B5EF4-FFF2-40B4-BE49-F238E27FC236}">
                  <a16:creationId xmlns:a16="http://schemas.microsoft.com/office/drawing/2014/main" id="{B3808F0D-B544-4EB3-AA2F-E979947687B9}"/>
                </a:ext>
              </a:extLst>
            </p:cNvPr>
            <p:cNvSpPr/>
            <p:nvPr/>
          </p:nvSpPr>
          <p:spPr>
            <a:xfrm>
              <a:off x="8097332" y="378604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1" name="Oval 310">
              <a:extLst>
                <a:ext uri="{FF2B5EF4-FFF2-40B4-BE49-F238E27FC236}">
                  <a16:creationId xmlns:a16="http://schemas.microsoft.com/office/drawing/2014/main" id="{9EC7B877-B0FE-4848-A3EB-050D03925089}"/>
                </a:ext>
              </a:extLst>
            </p:cNvPr>
            <p:cNvSpPr/>
            <p:nvPr/>
          </p:nvSpPr>
          <p:spPr>
            <a:xfrm>
              <a:off x="8188479" y="370529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2" name="Oval 311">
              <a:extLst>
                <a:ext uri="{FF2B5EF4-FFF2-40B4-BE49-F238E27FC236}">
                  <a16:creationId xmlns:a16="http://schemas.microsoft.com/office/drawing/2014/main" id="{4B48EDE7-F338-4A29-B4E9-FF3F84CB07CF}"/>
                </a:ext>
              </a:extLst>
            </p:cNvPr>
            <p:cNvSpPr/>
            <p:nvPr/>
          </p:nvSpPr>
          <p:spPr>
            <a:xfrm>
              <a:off x="8122916" y="324737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3" name="Oval 312">
              <a:extLst>
                <a:ext uri="{FF2B5EF4-FFF2-40B4-BE49-F238E27FC236}">
                  <a16:creationId xmlns:a16="http://schemas.microsoft.com/office/drawing/2014/main" id="{54F4D97C-E8BD-46A4-A9A0-E4F4FDDAD7E2}"/>
                </a:ext>
              </a:extLst>
            </p:cNvPr>
            <p:cNvSpPr/>
            <p:nvPr/>
          </p:nvSpPr>
          <p:spPr>
            <a:xfrm>
              <a:off x="8279795" y="340279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7" name="Oval 316">
              <a:extLst>
                <a:ext uri="{FF2B5EF4-FFF2-40B4-BE49-F238E27FC236}">
                  <a16:creationId xmlns:a16="http://schemas.microsoft.com/office/drawing/2014/main" id="{8D1CBAB3-8008-4FF8-8912-7D9707508389}"/>
                </a:ext>
              </a:extLst>
            </p:cNvPr>
            <p:cNvSpPr/>
            <p:nvPr/>
          </p:nvSpPr>
          <p:spPr>
            <a:xfrm>
              <a:off x="8850626" y="3581912"/>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8" name="Oval 317">
              <a:extLst>
                <a:ext uri="{FF2B5EF4-FFF2-40B4-BE49-F238E27FC236}">
                  <a16:creationId xmlns:a16="http://schemas.microsoft.com/office/drawing/2014/main" id="{81C31197-C8F4-4771-9D90-19ED5F8036F2}"/>
                </a:ext>
              </a:extLst>
            </p:cNvPr>
            <p:cNvSpPr/>
            <p:nvPr/>
          </p:nvSpPr>
          <p:spPr>
            <a:xfrm>
              <a:off x="8882964" y="3608890"/>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9" name="Oval 318">
              <a:extLst>
                <a:ext uri="{FF2B5EF4-FFF2-40B4-BE49-F238E27FC236}">
                  <a16:creationId xmlns:a16="http://schemas.microsoft.com/office/drawing/2014/main" id="{A6E6EE5F-715C-4B08-BC54-F0196AA72C8F}"/>
                </a:ext>
              </a:extLst>
            </p:cNvPr>
            <p:cNvSpPr/>
            <p:nvPr/>
          </p:nvSpPr>
          <p:spPr>
            <a:xfrm>
              <a:off x="9114385" y="327519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0" name="Oval 319">
              <a:extLst>
                <a:ext uri="{FF2B5EF4-FFF2-40B4-BE49-F238E27FC236}">
                  <a16:creationId xmlns:a16="http://schemas.microsoft.com/office/drawing/2014/main" id="{8D8B9CE7-79C2-4C62-B257-CE93ED70DC7A}"/>
                </a:ext>
              </a:extLst>
            </p:cNvPr>
            <p:cNvSpPr/>
            <p:nvPr/>
          </p:nvSpPr>
          <p:spPr>
            <a:xfrm>
              <a:off x="9121763" y="330047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1" name="Oval 320">
              <a:extLst>
                <a:ext uri="{FF2B5EF4-FFF2-40B4-BE49-F238E27FC236}">
                  <a16:creationId xmlns:a16="http://schemas.microsoft.com/office/drawing/2014/main" id="{837A8F14-E0AF-48A8-AB88-FF2FB5A10F9A}"/>
                </a:ext>
              </a:extLst>
            </p:cNvPr>
            <p:cNvSpPr/>
            <p:nvPr/>
          </p:nvSpPr>
          <p:spPr>
            <a:xfrm>
              <a:off x="9148810" y="330859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2" name="Oval 321">
              <a:extLst>
                <a:ext uri="{FF2B5EF4-FFF2-40B4-BE49-F238E27FC236}">
                  <a16:creationId xmlns:a16="http://schemas.microsoft.com/office/drawing/2014/main" id="{60CF3E56-EC36-450F-80A0-FAF013397E2F}"/>
                </a:ext>
              </a:extLst>
            </p:cNvPr>
            <p:cNvSpPr/>
            <p:nvPr/>
          </p:nvSpPr>
          <p:spPr>
            <a:xfrm>
              <a:off x="9406317" y="3264311"/>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3" name="Oval 322">
              <a:extLst>
                <a:ext uri="{FF2B5EF4-FFF2-40B4-BE49-F238E27FC236}">
                  <a16:creationId xmlns:a16="http://schemas.microsoft.com/office/drawing/2014/main" id="{8F5F9AC0-AA58-416B-8965-D0FA7340E8DC}"/>
                </a:ext>
              </a:extLst>
            </p:cNvPr>
            <p:cNvSpPr/>
            <p:nvPr/>
          </p:nvSpPr>
          <p:spPr>
            <a:xfrm>
              <a:off x="9524277" y="364666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4" name="Oval 323">
              <a:extLst>
                <a:ext uri="{FF2B5EF4-FFF2-40B4-BE49-F238E27FC236}">
                  <a16:creationId xmlns:a16="http://schemas.microsoft.com/office/drawing/2014/main" id="{0B97D0D7-DDBB-4CDD-AF9E-570BD79F5D79}"/>
                </a:ext>
              </a:extLst>
            </p:cNvPr>
            <p:cNvSpPr/>
            <p:nvPr/>
          </p:nvSpPr>
          <p:spPr>
            <a:xfrm>
              <a:off x="9171960" y="311116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5" name="Oval 324">
              <a:extLst>
                <a:ext uri="{FF2B5EF4-FFF2-40B4-BE49-F238E27FC236}">
                  <a16:creationId xmlns:a16="http://schemas.microsoft.com/office/drawing/2014/main" id="{790F4802-260B-4908-A0C2-335460A94D0F}"/>
                </a:ext>
              </a:extLst>
            </p:cNvPr>
            <p:cNvSpPr/>
            <p:nvPr/>
          </p:nvSpPr>
          <p:spPr>
            <a:xfrm>
              <a:off x="9420317" y="305135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6" name="Oval 325">
              <a:extLst>
                <a:ext uri="{FF2B5EF4-FFF2-40B4-BE49-F238E27FC236}">
                  <a16:creationId xmlns:a16="http://schemas.microsoft.com/office/drawing/2014/main" id="{5FA3DB4F-F8B6-42FF-9355-2B32EE96C8B2}"/>
                </a:ext>
              </a:extLst>
            </p:cNvPr>
            <p:cNvSpPr/>
            <p:nvPr/>
          </p:nvSpPr>
          <p:spPr>
            <a:xfrm>
              <a:off x="9431235" y="307407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7" name="Oval 326">
              <a:extLst>
                <a:ext uri="{FF2B5EF4-FFF2-40B4-BE49-F238E27FC236}">
                  <a16:creationId xmlns:a16="http://schemas.microsoft.com/office/drawing/2014/main" id="{3B2041CD-7433-409A-A89A-402D34E24ECD}"/>
                </a:ext>
              </a:extLst>
            </p:cNvPr>
            <p:cNvSpPr/>
            <p:nvPr/>
          </p:nvSpPr>
          <p:spPr>
            <a:xfrm>
              <a:off x="9114384" y="261349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8" name="Oval 327">
              <a:extLst>
                <a:ext uri="{FF2B5EF4-FFF2-40B4-BE49-F238E27FC236}">
                  <a16:creationId xmlns:a16="http://schemas.microsoft.com/office/drawing/2014/main" id="{E1848D3B-4382-4CEC-A7F7-3E3C55D18048}"/>
                </a:ext>
              </a:extLst>
            </p:cNvPr>
            <p:cNvSpPr/>
            <p:nvPr/>
          </p:nvSpPr>
          <p:spPr>
            <a:xfrm>
              <a:off x="9134504" y="2644587"/>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9" name="Oval 328">
              <a:extLst>
                <a:ext uri="{FF2B5EF4-FFF2-40B4-BE49-F238E27FC236}">
                  <a16:creationId xmlns:a16="http://schemas.microsoft.com/office/drawing/2014/main" id="{E7082D82-4A27-4AD1-9262-F6CA377F6A58}"/>
                </a:ext>
              </a:extLst>
            </p:cNvPr>
            <p:cNvSpPr/>
            <p:nvPr/>
          </p:nvSpPr>
          <p:spPr>
            <a:xfrm>
              <a:off x="9790771" y="2746983"/>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0" name="Oval 329">
              <a:extLst>
                <a:ext uri="{FF2B5EF4-FFF2-40B4-BE49-F238E27FC236}">
                  <a16:creationId xmlns:a16="http://schemas.microsoft.com/office/drawing/2014/main" id="{CC50C4FE-D569-4686-9F1D-3E583083ED97}"/>
                </a:ext>
              </a:extLst>
            </p:cNvPr>
            <p:cNvSpPr/>
            <p:nvPr/>
          </p:nvSpPr>
          <p:spPr>
            <a:xfrm>
              <a:off x="9812823" y="2739809"/>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1" name="Oval 330">
              <a:extLst>
                <a:ext uri="{FF2B5EF4-FFF2-40B4-BE49-F238E27FC236}">
                  <a16:creationId xmlns:a16="http://schemas.microsoft.com/office/drawing/2014/main" id="{0DC9466F-30EE-4F26-909B-F1601F2B21F0}"/>
                </a:ext>
              </a:extLst>
            </p:cNvPr>
            <p:cNvSpPr/>
            <p:nvPr/>
          </p:nvSpPr>
          <p:spPr>
            <a:xfrm>
              <a:off x="9840821" y="273333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2" name="Oval 331">
              <a:extLst>
                <a:ext uri="{FF2B5EF4-FFF2-40B4-BE49-F238E27FC236}">
                  <a16:creationId xmlns:a16="http://schemas.microsoft.com/office/drawing/2014/main" id="{7D3EBA63-D2CE-4E15-ACF2-CA5EFA822805}"/>
                </a:ext>
              </a:extLst>
            </p:cNvPr>
            <p:cNvSpPr/>
            <p:nvPr/>
          </p:nvSpPr>
          <p:spPr>
            <a:xfrm>
              <a:off x="9741544" y="2811374"/>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3" name="Oval 332">
              <a:extLst>
                <a:ext uri="{FF2B5EF4-FFF2-40B4-BE49-F238E27FC236}">
                  <a16:creationId xmlns:a16="http://schemas.microsoft.com/office/drawing/2014/main" id="{A988664E-AC42-4DED-B95B-B58D5793A411}"/>
                </a:ext>
              </a:extLst>
            </p:cNvPr>
            <p:cNvSpPr/>
            <p:nvPr/>
          </p:nvSpPr>
          <p:spPr>
            <a:xfrm>
              <a:off x="9735060" y="2838966"/>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4" name="Oval 333">
              <a:extLst>
                <a:ext uri="{FF2B5EF4-FFF2-40B4-BE49-F238E27FC236}">
                  <a16:creationId xmlns:a16="http://schemas.microsoft.com/office/drawing/2014/main" id="{8CA16E9A-BC10-46BC-89D3-0B3FBE1861D6}"/>
                </a:ext>
              </a:extLst>
            </p:cNvPr>
            <p:cNvSpPr/>
            <p:nvPr/>
          </p:nvSpPr>
          <p:spPr>
            <a:xfrm>
              <a:off x="9751839" y="2860888"/>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5" name="Oval 334">
              <a:extLst>
                <a:ext uri="{FF2B5EF4-FFF2-40B4-BE49-F238E27FC236}">
                  <a16:creationId xmlns:a16="http://schemas.microsoft.com/office/drawing/2014/main" id="{0A7E6E4B-41A2-4E8B-8F3C-617FD58907A1}"/>
                </a:ext>
              </a:extLst>
            </p:cNvPr>
            <p:cNvSpPr/>
            <p:nvPr/>
          </p:nvSpPr>
          <p:spPr>
            <a:xfrm>
              <a:off x="8958063" y="4131565"/>
              <a:ext cx="85487" cy="85487"/>
            </a:xfrm>
            <a:prstGeom prst="ellipse">
              <a:avLst/>
            </a:prstGeom>
            <a:solidFill>
              <a:schemeClr val="accent3"/>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76BF68BE-D5E8-BB8F-1897-E933E87CFFFB}"/>
              </a:ext>
            </a:extLst>
          </p:cNvPr>
          <p:cNvSpPr txBox="1"/>
          <p:nvPr/>
        </p:nvSpPr>
        <p:spPr>
          <a:xfrm>
            <a:off x="351692" y="6063175"/>
            <a:ext cx="213558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*As of April 2022</a:t>
            </a:r>
          </a:p>
        </p:txBody>
      </p:sp>
    </p:spTree>
    <p:extLst>
      <p:ext uri="{BB962C8B-B14F-4D97-AF65-F5344CB8AC3E}">
        <p14:creationId xmlns:p14="http://schemas.microsoft.com/office/powerpoint/2010/main" val="27709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AC31834-D58D-B141-A3D6-493E1DC5CC72}"/>
              </a:ext>
            </a:extLst>
          </p:cNvPr>
          <p:cNvGrpSpPr/>
          <p:nvPr/>
        </p:nvGrpSpPr>
        <p:grpSpPr>
          <a:xfrm>
            <a:off x="-446" y="734998"/>
            <a:ext cx="12176570" cy="1170003"/>
            <a:chOff x="-446" y="734998"/>
            <a:chExt cx="12176570" cy="1170003"/>
          </a:xfrm>
        </p:grpSpPr>
        <p:sp>
          <p:nvSpPr>
            <p:cNvPr id="199" name="Rectangle 198">
              <a:extLst>
                <a:ext uri="{FF2B5EF4-FFF2-40B4-BE49-F238E27FC236}">
                  <a16:creationId xmlns:a16="http://schemas.microsoft.com/office/drawing/2014/main" id="{CF33CE81-CF17-3046-96E3-9DE31152F8F2}"/>
                </a:ext>
              </a:extLst>
            </p:cNvPr>
            <p:cNvSpPr/>
            <p:nvPr/>
          </p:nvSpPr>
          <p:spPr>
            <a:xfrm>
              <a:off x="-446" y="914400"/>
              <a:ext cx="2172146" cy="990601"/>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FE25F62F-9709-40D2-8493-89767A61BC21}"/>
                </a:ext>
              </a:extLst>
            </p:cNvPr>
            <p:cNvSpPr/>
            <p:nvPr/>
          </p:nvSpPr>
          <p:spPr>
            <a:xfrm>
              <a:off x="-1" y="914400"/>
              <a:ext cx="12176125" cy="990600"/>
            </a:xfrm>
            <a:prstGeom prst="rect">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D96A08D2-3531-234F-B9E1-1A04AE862C95}"/>
                </a:ext>
              </a:extLst>
            </p:cNvPr>
            <p:cNvGrpSpPr/>
            <p:nvPr/>
          </p:nvGrpSpPr>
          <p:grpSpPr>
            <a:xfrm>
              <a:off x="9561573" y="734998"/>
              <a:ext cx="1122424" cy="791659"/>
              <a:chOff x="3429396" y="560817"/>
              <a:chExt cx="841818" cy="593744"/>
            </a:xfrm>
          </p:grpSpPr>
          <p:sp>
            <p:nvSpPr>
              <p:cNvPr id="115" name="Rectangle 114">
                <a:extLst>
                  <a:ext uri="{FF2B5EF4-FFF2-40B4-BE49-F238E27FC236}">
                    <a16:creationId xmlns:a16="http://schemas.microsoft.com/office/drawing/2014/main" id="{2F48A075-49BF-4F43-8FF9-A8524823A385}"/>
                  </a:ext>
                </a:extLst>
              </p:cNvPr>
              <p:cNvSpPr/>
              <p:nvPr/>
            </p:nvSpPr>
            <p:spPr>
              <a:xfrm>
                <a:off x="3429396" y="560817"/>
                <a:ext cx="841818" cy="5231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33" b="0"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br>
                <a:r>
                  <a:rPr kumimoji="0" lang="en-US" sz="2600" b="1"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100k+</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702D650-7406-E84E-942F-A9280746BE71}"/>
                  </a:ext>
                </a:extLst>
              </p:cNvPr>
              <p:cNvSpPr/>
              <p:nvPr/>
            </p:nvSpPr>
            <p:spPr>
              <a:xfrm>
                <a:off x="3515524" y="977637"/>
                <a:ext cx="643445" cy="1769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Products</a:t>
                </a:r>
                <a:endParaRPr kumimoji="0" lang="en-US" sz="933" b="0" i="0" u="none" strike="noStrike" kern="1200" cap="all" spc="0" normalizeH="0" baseline="0" noProof="0" dirty="0">
                  <a:ln>
                    <a:noFill/>
                  </a:ln>
                  <a:solidFill>
                    <a:srgbClr val="333333"/>
                  </a:solidFill>
                  <a:effectLst/>
                  <a:uLnTx/>
                  <a:uFillTx/>
                  <a:latin typeface="Arial"/>
                  <a:ea typeface="+mn-ea"/>
                  <a:cs typeface="+mn-cs"/>
                </a:endParaRPr>
              </a:p>
            </p:txBody>
          </p:sp>
        </p:grpSp>
        <p:sp>
          <p:nvSpPr>
            <p:cNvPr id="113" name="Rectangle 112">
              <a:extLst>
                <a:ext uri="{FF2B5EF4-FFF2-40B4-BE49-F238E27FC236}">
                  <a16:creationId xmlns:a16="http://schemas.microsoft.com/office/drawing/2014/main" id="{F2EACFBF-0836-B040-BACA-CCC6FC8F6BD8}"/>
                </a:ext>
              </a:extLst>
            </p:cNvPr>
            <p:cNvSpPr/>
            <p:nvPr/>
          </p:nvSpPr>
          <p:spPr>
            <a:xfrm>
              <a:off x="3541452" y="1143000"/>
              <a:ext cx="939680" cy="400559"/>
            </a:xfrm>
            <a:prstGeom prst="rect">
              <a:avLst/>
            </a:prstGeom>
          </p:spPr>
          <p:txBody>
            <a:bodyPr wrap="non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333" b="0"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 </a:t>
              </a:r>
              <a:br>
                <a:rPr kumimoji="0" lang="en-US" sz="1333" b="0"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br>
              <a:r>
                <a:rPr kumimoji="0" lang="en-US" sz="933" b="0" i="0" u="none" strike="noStrike" kern="0" cap="all"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Countries</a:t>
              </a:r>
              <a:r>
                <a:rPr kumimoji="0" lang="en-US" sz="1333" b="0"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 </a:t>
              </a:r>
              <a:endParaRPr kumimoji="0" lang="en-US" sz="1333"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057E3459-BD3B-484B-AA89-E15D7EC28ED7}"/>
                </a:ext>
              </a:extLst>
            </p:cNvPr>
            <p:cNvGrpSpPr/>
            <p:nvPr/>
          </p:nvGrpSpPr>
          <p:grpSpPr>
            <a:xfrm>
              <a:off x="11086336" y="1137675"/>
              <a:ext cx="1022947" cy="535415"/>
              <a:chOff x="7587202" y="866804"/>
              <a:chExt cx="767209" cy="401563"/>
            </a:xfrm>
          </p:grpSpPr>
          <p:sp>
            <p:nvSpPr>
              <p:cNvPr id="171" name="Rectangle 170">
                <a:extLst>
                  <a:ext uri="{FF2B5EF4-FFF2-40B4-BE49-F238E27FC236}">
                    <a16:creationId xmlns:a16="http://schemas.microsoft.com/office/drawing/2014/main" id="{049ED707-7DA2-8E4E-8141-0B0981E048D0}"/>
                  </a:ext>
                </a:extLst>
              </p:cNvPr>
              <p:cNvSpPr/>
              <p:nvPr/>
            </p:nvSpPr>
            <p:spPr>
              <a:xfrm>
                <a:off x="7620563" y="866804"/>
                <a:ext cx="628906" cy="212751"/>
              </a:xfrm>
              <a:prstGeom prst="rect">
                <a:avLst/>
              </a:prstGeom>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33"/>
                    </a:solidFill>
                    <a:effectLst/>
                    <a:uLnTx/>
                    <a:uFillTx/>
                    <a:latin typeface="Arial"/>
                    <a:ea typeface="+mn-ea"/>
                    <a:cs typeface="+mn-cs"/>
                  </a:rPr>
                  <a:t>80+ </a:t>
                </a:r>
                <a:endParaRPr kumimoji="0" lang="en-US" sz="2600" b="0" i="0" u="none" strike="noStrike" kern="1200" cap="all" spc="0" normalizeH="0" baseline="0" noProof="0" dirty="0">
                  <a:ln>
                    <a:noFill/>
                  </a:ln>
                  <a:solidFill>
                    <a:srgbClr val="333333"/>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1F6334FD-868C-8C43-8E6E-0A6F392A1907}"/>
                  </a:ext>
                </a:extLst>
              </p:cNvPr>
              <p:cNvSpPr/>
              <p:nvPr/>
            </p:nvSpPr>
            <p:spPr>
              <a:xfrm>
                <a:off x="7587202" y="987521"/>
                <a:ext cx="767209" cy="280846"/>
              </a:xfrm>
              <a:prstGeom prst="rect">
                <a:avLst/>
              </a:prstGeom>
            </p:spPr>
            <p:txBody>
              <a:bodyPr wrap="square">
                <a:spAutoFit/>
              </a:bodyPr>
              <a:lstStyle/>
              <a:p>
                <a:pPr marL="0" marR="0" lvl="0" indent="0" algn="l" defTabSz="914400" rtl="0" eaLnBrk="1" fontAlgn="auto" latinLnBrk="0" hangingPunct="1">
                  <a:lnSpc>
                    <a:spcPts val="1067"/>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Years OF INNOVATION</a:t>
                </a:r>
              </a:p>
            </p:txBody>
          </p:sp>
        </p:grpSp>
        <p:grpSp>
          <p:nvGrpSpPr>
            <p:cNvPr id="35" name="Group 34">
              <a:extLst>
                <a:ext uri="{FF2B5EF4-FFF2-40B4-BE49-F238E27FC236}">
                  <a16:creationId xmlns:a16="http://schemas.microsoft.com/office/drawing/2014/main" id="{78505254-15AA-C748-AA05-176123AD991C}"/>
                </a:ext>
              </a:extLst>
            </p:cNvPr>
            <p:cNvGrpSpPr/>
            <p:nvPr/>
          </p:nvGrpSpPr>
          <p:grpSpPr>
            <a:xfrm>
              <a:off x="8230177" y="917515"/>
              <a:ext cx="1685911" cy="756547"/>
              <a:chOff x="5091069" y="701683"/>
              <a:chExt cx="1264432" cy="567410"/>
            </a:xfrm>
          </p:grpSpPr>
          <p:sp>
            <p:nvSpPr>
              <p:cNvPr id="170" name="Rectangle 169">
                <a:extLst>
                  <a:ext uri="{FF2B5EF4-FFF2-40B4-BE49-F238E27FC236}">
                    <a16:creationId xmlns:a16="http://schemas.microsoft.com/office/drawing/2014/main" id="{9807ED8C-125E-854C-9507-93B7FCDD8319}"/>
                  </a:ext>
                </a:extLst>
              </p:cNvPr>
              <p:cNvSpPr/>
              <p:nvPr/>
            </p:nvSpPr>
            <p:spPr>
              <a:xfrm>
                <a:off x="5091257" y="988247"/>
                <a:ext cx="1264244" cy="280846"/>
              </a:xfrm>
              <a:prstGeom prst="rect">
                <a:avLst/>
              </a:prstGeom>
            </p:spPr>
            <p:txBody>
              <a:bodyPr wrap="square">
                <a:spAutoFit/>
              </a:bodyPr>
              <a:lstStyle/>
              <a:p>
                <a:pPr marL="0" marR="0" lvl="0" indent="0" algn="l" defTabSz="914400" rtl="0" eaLnBrk="1" fontAlgn="auto" latinLnBrk="0" hangingPunct="1">
                  <a:lnSpc>
                    <a:spcPts val="1067"/>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Manufacturing Locations</a:t>
                </a:r>
              </a:p>
            </p:txBody>
          </p:sp>
          <p:sp>
            <p:nvSpPr>
              <p:cNvPr id="34" name="Rectangle 33">
                <a:extLst>
                  <a:ext uri="{FF2B5EF4-FFF2-40B4-BE49-F238E27FC236}">
                    <a16:creationId xmlns:a16="http://schemas.microsoft.com/office/drawing/2014/main" id="{C9152B03-0021-DB48-9F99-46F8B1D3B699}"/>
                  </a:ext>
                </a:extLst>
              </p:cNvPr>
              <p:cNvSpPr/>
              <p:nvPr/>
            </p:nvSpPr>
            <p:spPr>
              <a:xfrm>
                <a:off x="5091069" y="701683"/>
                <a:ext cx="4174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33"/>
                    </a:solidFill>
                    <a:effectLst/>
                    <a:uLnTx/>
                    <a:uFillTx/>
                    <a:latin typeface="Arial"/>
                    <a:ea typeface="+mn-ea"/>
                    <a:cs typeface="+mn-cs"/>
                  </a:rPr>
                  <a:t>86</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DD3D008E-9067-5840-9B3F-A3D269F83B72}"/>
                </a:ext>
              </a:extLst>
            </p:cNvPr>
            <p:cNvGrpSpPr/>
            <p:nvPr/>
          </p:nvGrpSpPr>
          <p:grpSpPr>
            <a:xfrm>
              <a:off x="4605894" y="914400"/>
              <a:ext cx="2851889" cy="930330"/>
              <a:chOff x="3829650" y="678564"/>
              <a:chExt cx="2138917" cy="697747"/>
            </a:xfrm>
          </p:grpSpPr>
          <p:sp>
            <p:nvSpPr>
              <p:cNvPr id="4" name="Rectangle 3">
                <a:extLst>
                  <a:ext uri="{FF2B5EF4-FFF2-40B4-BE49-F238E27FC236}">
                    <a16:creationId xmlns:a16="http://schemas.microsoft.com/office/drawing/2014/main" id="{21F3AFB6-C9A0-0046-B57E-FE513FE4FE68}"/>
                  </a:ext>
                </a:extLst>
              </p:cNvPr>
              <p:cNvSpPr/>
              <p:nvPr/>
            </p:nvSpPr>
            <p:spPr>
              <a:xfrm>
                <a:off x="3829650" y="678564"/>
                <a:ext cx="1446369" cy="3770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333333"/>
                    </a:solidFill>
                    <a:latin typeface="Arial"/>
                  </a:rPr>
                  <a:t>38</a:t>
                </a:r>
                <a:r>
                  <a:rPr kumimoji="0" lang="en-US" sz="2600" b="1" i="0" u="none" strike="noStrike" kern="1200" cap="none" spc="0" normalizeH="0" baseline="0" noProof="0" dirty="0">
                    <a:ln>
                      <a:noFill/>
                    </a:ln>
                    <a:solidFill>
                      <a:srgbClr val="333333"/>
                    </a:solidFill>
                    <a:effectLst/>
                    <a:uLnTx/>
                    <a:uFillTx/>
                    <a:latin typeface="Arial"/>
                    <a:ea typeface="+mn-ea"/>
                    <a:cs typeface="+mn-cs"/>
                  </a:rPr>
                  <a:t>k+</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06975A31-6FA6-3C47-ABDF-4FE7C408A51D}"/>
                  </a:ext>
                </a:extLst>
              </p:cNvPr>
              <p:cNvSpPr/>
              <p:nvPr/>
            </p:nvSpPr>
            <p:spPr>
              <a:xfrm>
                <a:off x="3843931" y="970051"/>
                <a:ext cx="766514" cy="280846"/>
              </a:xfrm>
              <a:prstGeom prst="rect">
                <a:avLst/>
              </a:prstGeom>
            </p:spPr>
            <p:txBody>
              <a:bodyPr wrap="square">
                <a:spAutoFit/>
              </a:bodyPr>
              <a:lstStyle/>
              <a:p>
                <a:pPr marL="0" marR="0" lvl="0" indent="0" algn="l" defTabSz="914400" rtl="0" eaLnBrk="1" fontAlgn="auto" latinLnBrk="0" hangingPunct="1">
                  <a:lnSpc>
                    <a:spcPts val="1067"/>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Employees          </a:t>
                </a:r>
                <a:br>
                  <a:rPr kumimoji="0" lang="en-US" sz="933" b="0" i="0" u="none" strike="noStrike" kern="1200" cap="all" spc="0" normalizeH="0" baseline="0" noProof="0" dirty="0">
                    <a:ln>
                      <a:noFill/>
                    </a:ln>
                    <a:solidFill>
                      <a:srgbClr val="333333"/>
                    </a:solidFill>
                    <a:effectLst/>
                    <a:uLnTx/>
                    <a:uFillTx/>
                    <a:latin typeface="Arial"/>
                    <a:ea typeface="+mn-ea"/>
                    <a:cs typeface="+mn-cs"/>
                  </a:rPr>
                </a:br>
                <a:r>
                  <a:rPr kumimoji="0" lang="en-US" sz="933" b="0" i="0" u="none" strike="noStrike" kern="1200" cap="all" spc="0" normalizeH="0" baseline="0" noProof="0" dirty="0">
                    <a:ln>
                      <a:noFill/>
                    </a:ln>
                    <a:solidFill>
                      <a:srgbClr val="333333"/>
                    </a:solidFill>
                    <a:effectLst/>
                    <a:uLnTx/>
                    <a:uFillTx/>
                    <a:latin typeface="Arial"/>
                    <a:ea typeface="+mn-ea"/>
                    <a:cs typeface="+mn-cs"/>
                  </a:rPr>
                  <a:t>Worldwide</a:t>
                </a:r>
              </a:p>
            </p:txBody>
          </p:sp>
          <p:sp>
            <p:nvSpPr>
              <p:cNvPr id="189" name="Rectangle 188">
                <a:extLst>
                  <a:ext uri="{FF2B5EF4-FFF2-40B4-BE49-F238E27FC236}">
                    <a16:creationId xmlns:a16="http://schemas.microsoft.com/office/drawing/2014/main" id="{C3F35BD2-89A6-354B-BC6B-8D9556468C46}"/>
                  </a:ext>
                </a:extLst>
              </p:cNvPr>
              <p:cNvSpPr/>
              <p:nvPr/>
            </p:nvSpPr>
            <p:spPr>
              <a:xfrm>
                <a:off x="4794471" y="681871"/>
                <a:ext cx="6794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33"/>
                    </a:solidFill>
                    <a:effectLst/>
                    <a:uLnTx/>
                    <a:uFillTx/>
                    <a:latin typeface="Arial"/>
                    <a:ea typeface="+mn-ea"/>
                    <a:cs typeface="+mn-cs"/>
                  </a:rPr>
                  <a:t>5%+</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sp>
            <p:nvSpPr>
              <p:cNvPr id="193" name="Rectangle 192">
                <a:extLst>
                  <a:ext uri="{FF2B5EF4-FFF2-40B4-BE49-F238E27FC236}">
                    <a16:creationId xmlns:a16="http://schemas.microsoft.com/office/drawing/2014/main" id="{CD8F999B-BF7E-8642-BAF2-02183645CEC2}"/>
                  </a:ext>
                </a:extLst>
              </p:cNvPr>
              <p:cNvSpPr/>
              <p:nvPr/>
            </p:nvSpPr>
            <p:spPr>
              <a:xfrm>
                <a:off x="4801402" y="960813"/>
                <a:ext cx="116716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333333"/>
                    </a:solidFill>
                    <a:effectLst/>
                    <a:uLnTx/>
                    <a:uFillTx/>
                    <a:latin typeface="Arial"/>
                    <a:ea typeface="+mn-ea"/>
                    <a:cs typeface="+mn-cs"/>
                  </a:rPr>
                  <a:t>Of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333333"/>
                    </a:solidFill>
                    <a:effectLst/>
                    <a:uLnTx/>
                    <a:uFillTx/>
                    <a:latin typeface="Arial"/>
                    <a:ea typeface="+mn-ea"/>
                    <a:cs typeface="+mn-cs"/>
                  </a:rPr>
                  <a:t>reinvested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333333"/>
                    </a:solidFill>
                    <a:effectLst/>
                    <a:uLnTx/>
                    <a:uFillTx/>
                    <a:latin typeface="Arial"/>
                    <a:ea typeface="+mn-ea"/>
                    <a:cs typeface="+mn-cs"/>
                  </a:rPr>
                  <a:t>into R&amp;D</a:t>
                </a:r>
              </a:p>
            </p:txBody>
          </p:sp>
        </p:grpSp>
        <p:grpSp>
          <p:nvGrpSpPr>
            <p:cNvPr id="41" name="Group 40">
              <a:extLst>
                <a:ext uri="{FF2B5EF4-FFF2-40B4-BE49-F238E27FC236}">
                  <a16:creationId xmlns:a16="http://schemas.microsoft.com/office/drawing/2014/main" id="{57A6A05F-74A7-EF4E-9B2D-685D4C5BBDDD}"/>
                </a:ext>
              </a:extLst>
            </p:cNvPr>
            <p:cNvGrpSpPr/>
            <p:nvPr/>
          </p:nvGrpSpPr>
          <p:grpSpPr>
            <a:xfrm>
              <a:off x="2547057" y="917671"/>
              <a:ext cx="895852" cy="633648"/>
              <a:chOff x="1894957" y="681016"/>
              <a:chExt cx="671889" cy="475236"/>
            </a:xfrm>
          </p:grpSpPr>
          <p:sp>
            <p:nvSpPr>
              <p:cNvPr id="108" name="Rectangle 107">
                <a:extLst>
                  <a:ext uri="{FF2B5EF4-FFF2-40B4-BE49-F238E27FC236}">
                    <a16:creationId xmlns:a16="http://schemas.microsoft.com/office/drawing/2014/main" id="{8FE30D47-74A6-6440-8A91-726E7FA4447A}"/>
                  </a:ext>
                </a:extLst>
              </p:cNvPr>
              <p:cNvSpPr/>
              <p:nvPr/>
            </p:nvSpPr>
            <p:spPr>
              <a:xfrm>
                <a:off x="1894957" y="681016"/>
                <a:ext cx="59776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$7B</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02879B41-32BB-B240-BAD3-E7D17E7CEDD2}"/>
                  </a:ext>
                </a:extLst>
              </p:cNvPr>
              <p:cNvSpPr/>
              <p:nvPr/>
            </p:nvSpPr>
            <p:spPr>
              <a:xfrm>
                <a:off x="1902267" y="981204"/>
                <a:ext cx="664579" cy="175048"/>
              </a:xfrm>
              <a:prstGeom prst="rect">
                <a:avLst/>
              </a:prstGeom>
            </p:spPr>
            <p:txBody>
              <a:bodyPr wrap="square">
                <a:spAutoFit/>
              </a:bodyPr>
              <a:lstStyle/>
              <a:p>
                <a:pPr marL="0" marR="0" lvl="0" indent="0" algn="l" defTabSz="914400" rtl="0" eaLnBrk="1" fontAlgn="auto" latinLnBrk="0" hangingPunct="1">
                  <a:lnSpc>
                    <a:spcPts val="1067"/>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Revenue</a:t>
                </a:r>
                <a:endParaRPr kumimoji="0" lang="en-US" sz="933" b="0" i="0" u="none" strike="noStrike" kern="1200" cap="all" spc="0" normalizeH="0" baseline="0" noProof="0" dirty="0">
                  <a:ln>
                    <a:noFill/>
                  </a:ln>
                  <a:solidFill>
                    <a:srgbClr val="333333"/>
                  </a:solidFill>
                  <a:effectLst/>
                  <a:uLnTx/>
                  <a:uFillTx/>
                  <a:latin typeface="Arial"/>
                  <a:ea typeface="+mn-ea"/>
                  <a:cs typeface="+mn-cs"/>
                </a:endParaRPr>
              </a:p>
            </p:txBody>
          </p:sp>
        </p:grpSp>
        <p:sp>
          <p:nvSpPr>
            <p:cNvPr id="106" name="Title 1">
              <a:extLst>
                <a:ext uri="{FF2B5EF4-FFF2-40B4-BE49-F238E27FC236}">
                  <a16:creationId xmlns:a16="http://schemas.microsoft.com/office/drawing/2014/main" id="{3554B686-9228-6149-9FCF-ADD7652533E1}"/>
                </a:ext>
              </a:extLst>
            </p:cNvPr>
            <p:cNvSpPr txBox="1">
              <a:spLocks/>
            </p:cNvSpPr>
            <p:nvPr/>
          </p:nvSpPr>
          <p:spPr>
            <a:xfrm>
              <a:off x="408422" y="1279509"/>
              <a:ext cx="1561952" cy="375116"/>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Company</a:t>
              </a:r>
            </a:p>
          </p:txBody>
        </p:sp>
        <p:sp>
          <p:nvSpPr>
            <p:cNvPr id="2" name="Rectangle 1">
              <a:extLst>
                <a:ext uri="{FF2B5EF4-FFF2-40B4-BE49-F238E27FC236}">
                  <a16:creationId xmlns:a16="http://schemas.microsoft.com/office/drawing/2014/main" id="{1F20E635-F093-CC49-B4C6-7848A5A8C7CE}"/>
                </a:ext>
              </a:extLst>
            </p:cNvPr>
            <p:cNvSpPr/>
            <p:nvPr/>
          </p:nvSpPr>
          <p:spPr>
            <a:xfrm>
              <a:off x="3667757" y="917670"/>
              <a:ext cx="556563"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38</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172" name="Group 171">
              <a:extLst>
                <a:ext uri="{FF2B5EF4-FFF2-40B4-BE49-F238E27FC236}">
                  <a16:creationId xmlns:a16="http://schemas.microsoft.com/office/drawing/2014/main" id="{03D4DF59-1D58-4F7F-A15A-A23362DBADA3}"/>
                </a:ext>
              </a:extLst>
            </p:cNvPr>
            <p:cNvGrpSpPr/>
            <p:nvPr/>
          </p:nvGrpSpPr>
          <p:grpSpPr>
            <a:xfrm>
              <a:off x="6964469" y="914401"/>
              <a:ext cx="936476" cy="615400"/>
              <a:chOff x="1885449" y="653450"/>
              <a:chExt cx="702357" cy="461552"/>
            </a:xfrm>
          </p:grpSpPr>
          <p:sp>
            <p:nvSpPr>
              <p:cNvPr id="176" name="Rectangle 175">
                <a:extLst>
                  <a:ext uri="{FF2B5EF4-FFF2-40B4-BE49-F238E27FC236}">
                    <a16:creationId xmlns:a16="http://schemas.microsoft.com/office/drawing/2014/main" id="{E12A6753-054A-404C-8BFF-5D30E23C85B4}"/>
                  </a:ext>
                </a:extLst>
              </p:cNvPr>
              <p:cNvSpPr/>
              <p:nvPr/>
            </p:nvSpPr>
            <p:spPr>
              <a:xfrm>
                <a:off x="1885449" y="653450"/>
                <a:ext cx="702357" cy="3693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18k+</a:t>
                </a:r>
                <a:endParaRPr kumimoji="0" lang="en-US" sz="2600" b="0" i="0" u="none" strike="noStrike" kern="1200" cap="none" spc="0" normalizeH="0" baseline="0" noProof="0" dirty="0">
                  <a:ln>
                    <a:noFill/>
                  </a:ln>
                  <a:solidFill>
                    <a:srgbClr val="333333"/>
                  </a:solidFill>
                  <a:effectLst/>
                  <a:uLnTx/>
                  <a:uFillTx/>
                  <a:latin typeface="Arial"/>
                  <a:ea typeface="+mn-ea"/>
                  <a:cs typeface="+mn-cs"/>
                </a:endParaRPr>
              </a:p>
            </p:txBody>
          </p:sp>
          <p:sp>
            <p:nvSpPr>
              <p:cNvPr id="181" name="Rectangle 180">
                <a:extLst>
                  <a:ext uri="{FF2B5EF4-FFF2-40B4-BE49-F238E27FC236}">
                    <a16:creationId xmlns:a16="http://schemas.microsoft.com/office/drawing/2014/main" id="{04C7DA27-ED9A-4572-B7E6-C907E1536CEA}"/>
                  </a:ext>
                </a:extLst>
              </p:cNvPr>
              <p:cNvSpPr/>
              <p:nvPr/>
            </p:nvSpPr>
            <p:spPr>
              <a:xfrm>
                <a:off x="1922894" y="939954"/>
                <a:ext cx="664579" cy="175048"/>
              </a:xfrm>
              <a:prstGeom prst="rect">
                <a:avLst/>
              </a:prstGeom>
            </p:spPr>
            <p:txBody>
              <a:bodyPr wrap="square">
                <a:spAutoFit/>
              </a:bodyPr>
              <a:lstStyle/>
              <a:p>
                <a:pPr marL="0" marR="0" lvl="0" indent="0" algn="l" defTabSz="914400" rtl="0" eaLnBrk="1" fontAlgn="auto" latinLnBrk="0" hangingPunct="1">
                  <a:lnSpc>
                    <a:spcPts val="1067"/>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panose="020B0604020202020204" pitchFamily="34" charset="0"/>
                    <a:ea typeface="MS PGothic" pitchFamily="34" charset="-128"/>
                    <a:cs typeface="Arial" panose="020B0604020202020204" pitchFamily="34" charset="0"/>
                  </a:rPr>
                  <a:t>Suppliers</a:t>
                </a:r>
                <a:endParaRPr kumimoji="0" lang="en-US" sz="933" b="0" i="0" u="none" strike="noStrike" kern="1200" cap="all" spc="0" normalizeH="0" baseline="0" noProof="0" dirty="0">
                  <a:ln>
                    <a:noFill/>
                  </a:ln>
                  <a:solidFill>
                    <a:srgbClr val="333333"/>
                  </a:solidFill>
                  <a:effectLst/>
                  <a:uLnTx/>
                  <a:uFillTx/>
                  <a:latin typeface="Arial"/>
                  <a:ea typeface="+mn-ea"/>
                  <a:cs typeface="+mn-cs"/>
                </a:endParaRPr>
              </a:p>
            </p:txBody>
          </p:sp>
        </p:grpSp>
      </p:grpSp>
      <p:grpSp>
        <p:nvGrpSpPr>
          <p:cNvPr id="8" name="Group 7">
            <a:extLst>
              <a:ext uri="{FF2B5EF4-FFF2-40B4-BE49-F238E27FC236}">
                <a16:creationId xmlns:a16="http://schemas.microsoft.com/office/drawing/2014/main" id="{42E236A2-EC8C-5546-9971-3D37A88456F1}"/>
              </a:ext>
            </a:extLst>
          </p:cNvPr>
          <p:cNvGrpSpPr/>
          <p:nvPr/>
        </p:nvGrpSpPr>
        <p:grpSpPr>
          <a:xfrm>
            <a:off x="-1" y="3276600"/>
            <a:ext cx="12214355" cy="884831"/>
            <a:chOff x="-1" y="3276600"/>
            <a:chExt cx="12214355" cy="884831"/>
          </a:xfrm>
        </p:grpSpPr>
        <p:sp>
          <p:nvSpPr>
            <p:cNvPr id="200" name="Rectangle 199">
              <a:extLst>
                <a:ext uri="{FF2B5EF4-FFF2-40B4-BE49-F238E27FC236}">
                  <a16:creationId xmlns:a16="http://schemas.microsoft.com/office/drawing/2014/main" id="{D8A7FE12-23C5-D644-8C55-1CCD3430C717}"/>
                </a:ext>
              </a:extLst>
            </p:cNvPr>
            <p:cNvSpPr/>
            <p:nvPr/>
          </p:nvSpPr>
          <p:spPr>
            <a:xfrm>
              <a:off x="-1" y="3276600"/>
              <a:ext cx="2171701" cy="865514"/>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EDF9DCED-A02E-F542-A621-6393A410AA59}"/>
                </a:ext>
              </a:extLst>
            </p:cNvPr>
            <p:cNvSpPr/>
            <p:nvPr/>
          </p:nvSpPr>
          <p:spPr>
            <a:xfrm>
              <a:off x="0" y="3277295"/>
              <a:ext cx="12199274" cy="864819"/>
            </a:xfrm>
            <a:prstGeom prst="rect">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5" name="Rectangle 144">
              <a:extLst>
                <a:ext uri="{FF2B5EF4-FFF2-40B4-BE49-F238E27FC236}">
                  <a16:creationId xmlns:a16="http://schemas.microsoft.com/office/drawing/2014/main" id="{132AC8E9-782B-4215-AD67-75A10A7B06E2}"/>
                </a:ext>
              </a:extLst>
            </p:cNvPr>
            <p:cNvSpPr/>
            <p:nvPr/>
          </p:nvSpPr>
          <p:spPr>
            <a:xfrm>
              <a:off x="2445487" y="3448369"/>
              <a:ext cx="1115191"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CUSTOMER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NEEDS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ASSESSMENT</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1" name="Arrow: Chevron 10">
              <a:extLst>
                <a:ext uri="{FF2B5EF4-FFF2-40B4-BE49-F238E27FC236}">
                  <a16:creationId xmlns:a16="http://schemas.microsoft.com/office/drawing/2014/main" id="{555CB0A8-3117-4E87-B32E-CA8C8D5D1F3A}"/>
                </a:ext>
              </a:extLst>
            </p:cNvPr>
            <p:cNvSpPr/>
            <p:nvPr/>
          </p:nvSpPr>
          <p:spPr>
            <a:xfrm>
              <a:off x="3174313"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9" name="Arrow: Chevron 168">
              <a:extLst>
                <a:ext uri="{FF2B5EF4-FFF2-40B4-BE49-F238E27FC236}">
                  <a16:creationId xmlns:a16="http://schemas.microsoft.com/office/drawing/2014/main" id="{632AFBC5-DE5C-4FD6-A087-AB1BF483FBF3}"/>
                </a:ext>
              </a:extLst>
            </p:cNvPr>
            <p:cNvSpPr/>
            <p:nvPr/>
          </p:nvSpPr>
          <p:spPr>
            <a:xfrm>
              <a:off x="4516158"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3" name="Arrow: Chevron 172">
              <a:extLst>
                <a:ext uri="{FF2B5EF4-FFF2-40B4-BE49-F238E27FC236}">
                  <a16:creationId xmlns:a16="http://schemas.microsoft.com/office/drawing/2014/main" id="{E9018800-B905-4D72-BC1F-A345C7516B82}"/>
                </a:ext>
              </a:extLst>
            </p:cNvPr>
            <p:cNvSpPr/>
            <p:nvPr/>
          </p:nvSpPr>
          <p:spPr>
            <a:xfrm>
              <a:off x="5917351"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5CD85079-B3ED-4ADF-887B-B5A3E60AE41A}"/>
                </a:ext>
              </a:extLst>
            </p:cNvPr>
            <p:cNvSpPr/>
            <p:nvPr/>
          </p:nvSpPr>
          <p:spPr>
            <a:xfrm>
              <a:off x="3737025" y="3448369"/>
              <a:ext cx="1669451"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PRODUCT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DESIGN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INNOVATION</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03" name="Rectangle 102">
              <a:extLst>
                <a:ext uri="{FF2B5EF4-FFF2-40B4-BE49-F238E27FC236}">
                  <a16:creationId xmlns:a16="http://schemas.microsoft.com/office/drawing/2014/main" id="{AB31BE0A-5672-4144-A6CE-696F6A21C79E}"/>
                </a:ext>
              </a:extLst>
            </p:cNvPr>
            <p:cNvSpPr/>
            <p:nvPr/>
          </p:nvSpPr>
          <p:spPr>
            <a:xfrm>
              <a:off x="5087251" y="3448369"/>
              <a:ext cx="1669451"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TESTING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QUALITY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ASSURANCE</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07" name="Arrow: Chevron 106">
              <a:extLst>
                <a:ext uri="{FF2B5EF4-FFF2-40B4-BE49-F238E27FC236}">
                  <a16:creationId xmlns:a16="http://schemas.microsoft.com/office/drawing/2014/main" id="{62A0F45D-E322-44A4-9523-55DB0B8ADD15}"/>
                </a:ext>
              </a:extLst>
            </p:cNvPr>
            <p:cNvSpPr/>
            <p:nvPr/>
          </p:nvSpPr>
          <p:spPr>
            <a:xfrm>
              <a:off x="7321759"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8B027037-AF69-4333-A8DA-A39B9B4F737C}"/>
                </a:ext>
              </a:extLst>
            </p:cNvPr>
            <p:cNvSpPr/>
            <p:nvPr/>
          </p:nvSpPr>
          <p:spPr>
            <a:xfrm>
              <a:off x="7935008" y="3448369"/>
              <a:ext cx="1124306"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VERIFICATION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&amp; LAUNCH</a:t>
              </a:r>
            </a:p>
          </p:txBody>
        </p:sp>
        <p:sp>
          <p:nvSpPr>
            <p:cNvPr id="153" name="Rectangle 152">
              <a:extLst>
                <a:ext uri="{FF2B5EF4-FFF2-40B4-BE49-F238E27FC236}">
                  <a16:creationId xmlns:a16="http://schemas.microsoft.com/office/drawing/2014/main" id="{F525426B-0499-4278-B012-B5EDD82A754B}"/>
                </a:ext>
              </a:extLst>
            </p:cNvPr>
            <p:cNvSpPr/>
            <p:nvPr/>
          </p:nvSpPr>
          <p:spPr>
            <a:xfrm>
              <a:off x="6528410" y="3448369"/>
              <a:ext cx="1294667"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SOURCING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OPTIMIZATION </a:t>
              </a:r>
              <a:endParaRPr kumimoji="0" lang="en-US" sz="933" b="0" i="0" u="none" strike="noStrike" kern="1200" cap="none" spc="0" normalizeH="0" baseline="0" noProof="0" dirty="0">
                <a:ln>
                  <a:noFill/>
                </a:ln>
                <a:solidFill>
                  <a:srgbClr val="333333"/>
                </a:solidFill>
                <a:effectLst/>
                <a:uLnTx/>
                <a:uFillTx/>
                <a:latin typeface="Arial"/>
                <a:ea typeface="MS PGothic" pitchFamily="34" charset="-128"/>
                <a:cs typeface="Arial" panose="020B0604020202020204" pitchFamily="34" charset="0"/>
              </a:endParaRPr>
            </a:p>
          </p:txBody>
        </p:sp>
        <p:sp>
          <p:nvSpPr>
            <p:cNvPr id="162" name="Arrow: Chevron 161">
              <a:extLst>
                <a:ext uri="{FF2B5EF4-FFF2-40B4-BE49-F238E27FC236}">
                  <a16:creationId xmlns:a16="http://schemas.microsoft.com/office/drawing/2014/main" id="{C14E686A-D37D-4696-9B70-D69389E4CBF2}"/>
                </a:ext>
              </a:extLst>
            </p:cNvPr>
            <p:cNvSpPr/>
            <p:nvPr/>
          </p:nvSpPr>
          <p:spPr>
            <a:xfrm>
              <a:off x="8754631"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5" name="Rectangle 154">
              <a:extLst>
                <a:ext uri="{FF2B5EF4-FFF2-40B4-BE49-F238E27FC236}">
                  <a16:creationId xmlns:a16="http://schemas.microsoft.com/office/drawing/2014/main" id="{D20B9DFF-EFBB-442B-B09A-DAA884A960A5}"/>
                </a:ext>
              </a:extLst>
            </p:cNvPr>
            <p:cNvSpPr/>
            <p:nvPr/>
          </p:nvSpPr>
          <p:spPr>
            <a:xfrm>
              <a:off x="9311827" y="3377566"/>
              <a:ext cx="1431808"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EXCELLENCE</a:t>
              </a:r>
              <a:endParaRPr kumimoji="0" lang="en-US" sz="933" b="0" i="0" u="none" strike="noStrike" kern="1200" cap="none" spc="0" normalizeH="0" baseline="0" noProof="0" dirty="0">
                <a:ln>
                  <a:noFill/>
                </a:ln>
                <a:solidFill>
                  <a:srgbClr val="333333"/>
                </a:solidFill>
                <a:effectLst/>
                <a:uLnTx/>
                <a:uFillTx/>
                <a:latin typeface="Arial"/>
                <a:ea typeface="MS PGothic" pitchFamily="34" charset="-128"/>
                <a:cs typeface="Arial" panose="020B0604020202020204" pitchFamily="34" charset="0"/>
              </a:endParaRPr>
            </a:p>
          </p:txBody>
        </p:sp>
        <p:sp>
          <p:nvSpPr>
            <p:cNvPr id="163" name="Arrow: Chevron 162">
              <a:extLst>
                <a:ext uri="{FF2B5EF4-FFF2-40B4-BE49-F238E27FC236}">
                  <a16:creationId xmlns:a16="http://schemas.microsoft.com/office/drawing/2014/main" id="{82685F9A-849E-484A-BAC3-FAB39BF9A7FB}"/>
                </a:ext>
              </a:extLst>
            </p:cNvPr>
            <p:cNvSpPr/>
            <p:nvPr/>
          </p:nvSpPr>
          <p:spPr>
            <a:xfrm>
              <a:off x="10131634" y="3276600"/>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4" name="Title 1">
              <a:extLst>
                <a:ext uri="{FF2B5EF4-FFF2-40B4-BE49-F238E27FC236}">
                  <a16:creationId xmlns:a16="http://schemas.microsoft.com/office/drawing/2014/main" id="{DCFFD56A-E427-754A-B050-A1BC2A95DEC4}"/>
                </a:ext>
              </a:extLst>
            </p:cNvPr>
            <p:cNvSpPr txBox="1">
              <a:spLocks/>
            </p:cNvSpPr>
            <p:nvPr/>
          </p:nvSpPr>
          <p:spPr>
            <a:xfrm>
              <a:off x="446430" y="3560241"/>
              <a:ext cx="2329941" cy="354297"/>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APPROACH</a:t>
              </a:r>
            </a:p>
          </p:txBody>
        </p:sp>
        <p:grpSp>
          <p:nvGrpSpPr>
            <p:cNvPr id="7" name="Group 6">
              <a:extLst>
                <a:ext uri="{FF2B5EF4-FFF2-40B4-BE49-F238E27FC236}">
                  <a16:creationId xmlns:a16="http://schemas.microsoft.com/office/drawing/2014/main" id="{03F45A6C-1F3F-0246-AC0F-63DDE0255055}"/>
                </a:ext>
              </a:extLst>
            </p:cNvPr>
            <p:cNvGrpSpPr/>
            <p:nvPr/>
          </p:nvGrpSpPr>
          <p:grpSpPr>
            <a:xfrm>
              <a:off x="10782546" y="3276600"/>
              <a:ext cx="1431808" cy="884831"/>
              <a:chOff x="9904772" y="3393583"/>
              <a:chExt cx="1431808" cy="884831"/>
            </a:xfrm>
          </p:grpSpPr>
          <p:sp>
            <p:nvSpPr>
              <p:cNvPr id="121" name="Rectangle 120">
                <a:extLst>
                  <a:ext uri="{FF2B5EF4-FFF2-40B4-BE49-F238E27FC236}">
                    <a16:creationId xmlns:a16="http://schemas.microsoft.com/office/drawing/2014/main" id="{5E56AD0D-EB5A-E744-BC36-043BB27C7F55}"/>
                  </a:ext>
                </a:extLst>
              </p:cNvPr>
              <p:cNvSpPr/>
              <p:nvPr/>
            </p:nvSpPr>
            <p:spPr>
              <a:xfrm>
                <a:off x="9904772" y="3494549"/>
                <a:ext cx="1431808" cy="6665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TAILORED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CUSTOMER </a:t>
                </a:r>
                <a:b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b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SERVICE</a:t>
                </a:r>
                <a:endParaRPr kumimoji="0" lang="en-US" sz="933" b="0" i="0" u="none" strike="noStrike" kern="1200" cap="none" spc="0" normalizeH="0" baseline="0" noProof="0" dirty="0">
                  <a:ln>
                    <a:noFill/>
                  </a:ln>
                  <a:solidFill>
                    <a:srgbClr val="333333"/>
                  </a:solidFill>
                  <a:effectLst/>
                  <a:uLnTx/>
                  <a:uFillTx/>
                  <a:latin typeface="Arial"/>
                  <a:ea typeface="MS PGothic" pitchFamily="34" charset="-128"/>
                  <a:cs typeface="Arial" panose="020B0604020202020204" pitchFamily="34" charset="0"/>
                </a:endParaRPr>
              </a:p>
            </p:txBody>
          </p:sp>
          <p:sp>
            <p:nvSpPr>
              <p:cNvPr id="175" name="Arrow: Chevron 162">
                <a:extLst>
                  <a:ext uri="{FF2B5EF4-FFF2-40B4-BE49-F238E27FC236}">
                    <a16:creationId xmlns:a16="http://schemas.microsoft.com/office/drawing/2014/main" id="{6706AB14-34F0-464F-BC8F-9FB82E4D42CD}"/>
                  </a:ext>
                </a:extLst>
              </p:cNvPr>
              <p:cNvSpPr/>
              <p:nvPr/>
            </p:nvSpPr>
            <p:spPr>
              <a:xfrm>
                <a:off x="10593949" y="3393583"/>
                <a:ext cx="591091" cy="884831"/>
              </a:xfrm>
              <a:prstGeom prst="chevron">
                <a:avLst/>
              </a:prstGeom>
              <a:gradFill>
                <a:gsLst>
                  <a:gs pos="0">
                    <a:schemeClr val="bg1">
                      <a:alpha val="48000"/>
                    </a:schemeClr>
                  </a:gs>
                  <a:gs pos="100000">
                    <a:schemeClr val="bg1">
                      <a:alpha val="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24" name="Group 23">
            <a:extLst>
              <a:ext uri="{FF2B5EF4-FFF2-40B4-BE49-F238E27FC236}">
                <a16:creationId xmlns:a16="http://schemas.microsoft.com/office/drawing/2014/main" id="{E19F00DC-953B-6544-AC9A-4B67C116E2B6}"/>
              </a:ext>
            </a:extLst>
          </p:cNvPr>
          <p:cNvGrpSpPr/>
          <p:nvPr/>
        </p:nvGrpSpPr>
        <p:grpSpPr>
          <a:xfrm>
            <a:off x="-3" y="0"/>
            <a:ext cx="11245212" cy="914400"/>
            <a:chOff x="-3" y="0"/>
            <a:chExt cx="11245212" cy="914400"/>
          </a:xfrm>
        </p:grpSpPr>
        <p:sp>
          <p:nvSpPr>
            <p:cNvPr id="198" name="Rectangle 197">
              <a:extLst>
                <a:ext uri="{FF2B5EF4-FFF2-40B4-BE49-F238E27FC236}">
                  <a16:creationId xmlns:a16="http://schemas.microsoft.com/office/drawing/2014/main" id="{D7BF163D-069B-B64A-AC39-12FC002068F9}"/>
                </a:ext>
              </a:extLst>
            </p:cNvPr>
            <p:cNvSpPr/>
            <p:nvPr/>
          </p:nvSpPr>
          <p:spPr>
            <a:xfrm>
              <a:off x="-3" y="0"/>
              <a:ext cx="2171703" cy="914400"/>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47336FE-8BE2-3044-ADFE-484E2B070AF3}"/>
                </a:ext>
              </a:extLst>
            </p:cNvPr>
            <p:cNvGrpSpPr/>
            <p:nvPr/>
          </p:nvGrpSpPr>
          <p:grpSpPr>
            <a:xfrm>
              <a:off x="0" y="48869"/>
              <a:ext cx="11245209" cy="865531"/>
              <a:chOff x="970" y="34673"/>
              <a:chExt cx="11245209" cy="865531"/>
            </a:xfrm>
          </p:grpSpPr>
          <p:sp>
            <p:nvSpPr>
              <p:cNvPr id="5" name="Rectangle 4">
                <a:extLst>
                  <a:ext uri="{FF2B5EF4-FFF2-40B4-BE49-F238E27FC236}">
                    <a16:creationId xmlns:a16="http://schemas.microsoft.com/office/drawing/2014/main" id="{E2457C45-F41D-904C-A544-130EEB6DF566}"/>
                  </a:ext>
                </a:extLst>
              </p:cNvPr>
              <p:cNvSpPr/>
              <p:nvPr/>
            </p:nvSpPr>
            <p:spPr>
              <a:xfrm>
                <a:off x="2485370" y="252791"/>
                <a:ext cx="8760809" cy="528350"/>
              </a:xfrm>
              <a:prstGeom prst="rect">
                <a:avLst/>
              </a:prstGeom>
            </p:spPr>
            <p:txBody>
              <a:bodyPr wrap="square">
                <a:spAutoFit/>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Arial"/>
                    <a:ea typeface="+mn-ea"/>
                    <a:cs typeface="+mn-cs"/>
                  </a:rPr>
                  <a:t>We make a connected world possible by working together as a global team to enable technology that transforms the future and </a:t>
                </a:r>
                <a:r>
                  <a:rPr kumimoji="0" lang="en-US" sz="1600" b="1" i="0" u="none" strike="noStrike" kern="1200" cap="none" spc="0" normalizeH="0" baseline="0" noProof="0" dirty="0">
                    <a:ln>
                      <a:noFill/>
                    </a:ln>
                    <a:solidFill>
                      <a:srgbClr val="333333"/>
                    </a:solidFill>
                    <a:effectLst/>
                    <a:uLnTx/>
                    <a:uFillTx/>
                    <a:latin typeface="Arial"/>
                    <a:ea typeface="+mn-ea"/>
                    <a:cs typeface="+mn-cs"/>
                  </a:rPr>
                  <a:t>improves people’s lives</a:t>
                </a:r>
                <a:r>
                  <a:rPr kumimoji="0" lang="en-US" sz="1600" b="0" i="0" u="none" strike="noStrike" kern="1200" cap="none" spc="0" normalizeH="0" baseline="0" noProof="0" dirty="0">
                    <a:ln>
                      <a:noFill/>
                    </a:ln>
                    <a:solidFill>
                      <a:srgbClr val="333333"/>
                    </a:solidFill>
                    <a:effectLst/>
                    <a:uLnTx/>
                    <a:uFillTx/>
                    <a:latin typeface="Arial"/>
                    <a:ea typeface="+mn-ea"/>
                    <a:cs typeface="+mn-cs"/>
                  </a:rPr>
                  <a:t>.</a:t>
                </a:r>
              </a:p>
            </p:txBody>
          </p:sp>
          <p:sp>
            <p:nvSpPr>
              <p:cNvPr id="194" name="Rectangle 193">
                <a:extLst>
                  <a:ext uri="{FF2B5EF4-FFF2-40B4-BE49-F238E27FC236}">
                    <a16:creationId xmlns:a16="http://schemas.microsoft.com/office/drawing/2014/main" id="{0D87D73A-63AB-3A40-A308-FF17A5C3C76E}"/>
                  </a:ext>
                </a:extLst>
              </p:cNvPr>
              <p:cNvSpPr/>
              <p:nvPr/>
            </p:nvSpPr>
            <p:spPr>
              <a:xfrm>
                <a:off x="970" y="34673"/>
                <a:ext cx="2171700" cy="865531"/>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00" name="Title 1">
                <a:extLst>
                  <a:ext uri="{FF2B5EF4-FFF2-40B4-BE49-F238E27FC236}">
                    <a16:creationId xmlns:a16="http://schemas.microsoft.com/office/drawing/2014/main" id="{9F654FCA-2D6F-8F4C-99DB-0D91994E2CCB}"/>
                  </a:ext>
                </a:extLst>
              </p:cNvPr>
              <p:cNvSpPr txBox="1">
                <a:spLocks/>
              </p:cNvSpPr>
              <p:nvPr/>
            </p:nvSpPr>
            <p:spPr>
              <a:xfrm>
                <a:off x="439156" y="342511"/>
                <a:ext cx="1561952" cy="375116"/>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vision</a:t>
                </a:r>
              </a:p>
            </p:txBody>
          </p:sp>
        </p:grpSp>
      </p:grpSp>
      <p:grpSp>
        <p:nvGrpSpPr>
          <p:cNvPr id="22" name="Group 21">
            <a:extLst>
              <a:ext uri="{FF2B5EF4-FFF2-40B4-BE49-F238E27FC236}">
                <a16:creationId xmlns:a16="http://schemas.microsoft.com/office/drawing/2014/main" id="{91BB0CE9-1B16-2C40-9294-F219936A5DA9}"/>
              </a:ext>
            </a:extLst>
          </p:cNvPr>
          <p:cNvGrpSpPr/>
          <p:nvPr/>
        </p:nvGrpSpPr>
        <p:grpSpPr>
          <a:xfrm>
            <a:off x="-1" y="1905000"/>
            <a:ext cx="11556827" cy="1447800"/>
            <a:chOff x="-1" y="1905000"/>
            <a:chExt cx="11556827" cy="1447800"/>
          </a:xfrm>
        </p:grpSpPr>
        <p:sp>
          <p:nvSpPr>
            <p:cNvPr id="165" name="Rectangle 164">
              <a:extLst>
                <a:ext uri="{FF2B5EF4-FFF2-40B4-BE49-F238E27FC236}">
                  <a16:creationId xmlns:a16="http://schemas.microsoft.com/office/drawing/2014/main" id="{54873C87-E883-7B4E-AAAB-D315697BF34E}"/>
                </a:ext>
              </a:extLst>
            </p:cNvPr>
            <p:cNvSpPr/>
            <p:nvPr/>
          </p:nvSpPr>
          <p:spPr>
            <a:xfrm>
              <a:off x="-1" y="1905000"/>
              <a:ext cx="2159933" cy="1373124"/>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42D5DDCC-33B7-BF47-9325-F8AD9B5F4391}"/>
                </a:ext>
              </a:extLst>
            </p:cNvPr>
            <p:cNvGrpSpPr/>
            <p:nvPr/>
          </p:nvGrpSpPr>
          <p:grpSpPr>
            <a:xfrm>
              <a:off x="-1" y="1905000"/>
              <a:ext cx="11556827" cy="1447800"/>
              <a:chOff x="8243" y="1953645"/>
              <a:chExt cx="11556827" cy="1447800"/>
            </a:xfrm>
          </p:grpSpPr>
          <p:grpSp>
            <p:nvGrpSpPr>
              <p:cNvPr id="139" name="Group 138">
                <a:extLst>
                  <a:ext uri="{FF2B5EF4-FFF2-40B4-BE49-F238E27FC236}">
                    <a16:creationId xmlns:a16="http://schemas.microsoft.com/office/drawing/2014/main" id="{8D543712-01E8-B745-9466-41715D254901}"/>
                  </a:ext>
                </a:extLst>
              </p:cNvPr>
              <p:cNvGrpSpPr/>
              <p:nvPr/>
            </p:nvGrpSpPr>
            <p:grpSpPr>
              <a:xfrm>
                <a:off x="7557327" y="2145253"/>
                <a:ext cx="1202399" cy="1008026"/>
                <a:chOff x="8756802" y="2038573"/>
                <a:chExt cx="1202399" cy="1008026"/>
              </a:xfrm>
            </p:grpSpPr>
            <p:sp>
              <p:nvSpPr>
                <p:cNvPr id="141" name="Oval 140">
                  <a:extLst>
                    <a:ext uri="{FF2B5EF4-FFF2-40B4-BE49-F238E27FC236}">
                      <a16:creationId xmlns:a16="http://schemas.microsoft.com/office/drawing/2014/main" id="{A78202DC-02C9-CC46-8031-BA34B2F41247}"/>
                    </a:ext>
                  </a:extLst>
                </p:cNvPr>
                <p:cNvSpPr>
                  <a:spLocks noChangeAspect="1"/>
                </p:cNvSpPr>
                <p:nvPr/>
              </p:nvSpPr>
              <p:spPr>
                <a:xfrm>
                  <a:off x="8992241" y="2038573"/>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54" name="TextBox 153">
                  <a:extLst>
                    <a:ext uri="{FF2B5EF4-FFF2-40B4-BE49-F238E27FC236}">
                      <a16:creationId xmlns:a16="http://schemas.microsoft.com/office/drawing/2014/main" id="{AD1F5C1B-90DB-BD4C-B649-97700AA4898E}"/>
                    </a:ext>
                  </a:extLst>
                </p:cNvPr>
                <p:cNvSpPr txBox="1"/>
                <p:nvPr/>
              </p:nvSpPr>
              <p:spPr>
                <a:xfrm>
                  <a:off x="8756802" y="2831155"/>
                  <a:ext cx="120239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a:ea typeface="+mn-ea"/>
                      <a:cs typeface="+mn-cs"/>
                    </a:rPr>
                    <a:t>INDUSTRIAL</a:t>
                  </a:r>
                </a:p>
              </p:txBody>
            </p:sp>
          </p:grpSp>
          <p:grpSp>
            <p:nvGrpSpPr>
              <p:cNvPr id="160" name="Group 159">
                <a:extLst>
                  <a:ext uri="{FF2B5EF4-FFF2-40B4-BE49-F238E27FC236}">
                    <a16:creationId xmlns:a16="http://schemas.microsoft.com/office/drawing/2014/main" id="{00DFE459-31EB-0B41-9466-00D64E1E9019}"/>
                  </a:ext>
                </a:extLst>
              </p:cNvPr>
              <p:cNvGrpSpPr/>
              <p:nvPr/>
            </p:nvGrpSpPr>
            <p:grpSpPr>
              <a:xfrm>
                <a:off x="2311235" y="2145939"/>
                <a:ext cx="1202399" cy="1006895"/>
                <a:chOff x="6704812" y="2039259"/>
                <a:chExt cx="1202399" cy="1006895"/>
              </a:xfrm>
            </p:grpSpPr>
            <p:sp>
              <p:nvSpPr>
                <p:cNvPr id="161" name="Oval 160">
                  <a:extLst>
                    <a:ext uri="{FF2B5EF4-FFF2-40B4-BE49-F238E27FC236}">
                      <a16:creationId xmlns:a16="http://schemas.microsoft.com/office/drawing/2014/main" id="{A47275D5-56AA-BA41-951C-92E2B7D65EB7}"/>
                    </a:ext>
                  </a:extLst>
                </p:cNvPr>
                <p:cNvSpPr>
                  <a:spLocks noChangeAspect="1"/>
                </p:cNvSpPr>
                <p:nvPr/>
              </p:nvSpPr>
              <p:spPr>
                <a:xfrm>
                  <a:off x="6940251" y="2039259"/>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64" name="TextBox 163">
                  <a:extLst>
                    <a:ext uri="{FF2B5EF4-FFF2-40B4-BE49-F238E27FC236}">
                      <a16:creationId xmlns:a16="http://schemas.microsoft.com/office/drawing/2014/main" id="{CDD6850E-3074-F74D-AFBE-78872C0F7896}"/>
                    </a:ext>
                  </a:extLst>
                </p:cNvPr>
                <p:cNvSpPr txBox="1"/>
                <p:nvPr/>
              </p:nvSpPr>
              <p:spPr>
                <a:xfrm>
                  <a:off x="6704812" y="2830710"/>
                  <a:ext cx="120239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a:ea typeface="+mn-ea"/>
                      <a:cs typeface="+mn-cs"/>
                    </a:rPr>
                    <a:t>AUTOMOTIVE</a:t>
                  </a:r>
                </a:p>
              </p:txBody>
            </p:sp>
          </p:grpSp>
          <p:grpSp>
            <p:nvGrpSpPr>
              <p:cNvPr id="178" name="Group 177">
                <a:extLst>
                  <a:ext uri="{FF2B5EF4-FFF2-40B4-BE49-F238E27FC236}">
                    <a16:creationId xmlns:a16="http://schemas.microsoft.com/office/drawing/2014/main" id="{9AB340F4-31DA-F549-8F51-4993FE22804B}"/>
                  </a:ext>
                </a:extLst>
              </p:cNvPr>
              <p:cNvGrpSpPr/>
              <p:nvPr/>
            </p:nvGrpSpPr>
            <p:grpSpPr>
              <a:xfrm>
                <a:off x="8978528" y="2152191"/>
                <a:ext cx="1202399" cy="1003033"/>
                <a:chOff x="3534935" y="2045511"/>
                <a:chExt cx="1202399" cy="1003033"/>
              </a:xfrm>
            </p:grpSpPr>
            <p:sp>
              <p:nvSpPr>
                <p:cNvPr id="179" name="Oval 178">
                  <a:extLst>
                    <a:ext uri="{FF2B5EF4-FFF2-40B4-BE49-F238E27FC236}">
                      <a16:creationId xmlns:a16="http://schemas.microsoft.com/office/drawing/2014/main" id="{CAEB963A-1CF1-F24C-96B3-771869C830A6}"/>
                    </a:ext>
                  </a:extLst>
                </p:cNvPr>
                <p:cNvSpPr>
                  <a:spLocks noChangeAspect="1"/>
                </p:cNvSpPr>
                <p:nvPr/>
              </p:nvSpPr>
              <p:spPr>
                <a:xfrm>
                  <a:off x="3770374" y="2045511"/>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80" name="TextBox 179">
                  <a:extLst>
                    <a:ext uri="{FF2B5EF4-FFF2-40B4-BE49-F238E27FC236}">
                      <a16:creationId xmlns:a16="http://schemas.microsoft.com/office/drawing/2014/main" id="{EA267007-F426-014E-ABFA-2849ABDF851C}"/>
                    </a:ext>
                  </a:extLst>
                </p:cNvPr>
                <p:cNvSpPr txBox="1"/>
                <p:nvPr/>
              </p:nvSpPr>
              <p:spPr>
                <a:xfrm>
                  <a:off x="3534935" y="2833100"/>
                  <a:ext cx="120239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a:ea typeface="+mn-ea"/>
                      <a:cs typeface="+mn-cs"/>
                    </a:rPr>
                    <a:t>MEDICAL/PHARMA</a:t>
                  </a:r>
                </a:p>
              </p:txBody>
            </p:sp>
          </p:grpSp>
          <p:grpSp>
            <p:nvGrpSpPr>
              <p:cNvPr id="186" name="Group 185">
                <a:extLst>
                  <a:ext uri="{FF2B5EF4-FFF2-40B4-BE49-F238E27FC236}">
                    <a16:creationId xmlns:a16="http://schemas.microsoft.com/office/drawing/2014/main" id="{9C99346F-8090-0541-8DF9-30D09A158710}"/>
                  </a:ext>
                </a:extLst>
              </p:cNvPr>
              <p:cNvGrpSpPr/>
              <p:nvPr/>
            </p:nvGrpSpPr>
            <p:grpSpPr>
              <a:xfrm>
                <a:off x="6244324" y="2135883"/>
                <a:ext cx="1202399" cy="1009722"/>
                <a:chOff x="5649480" y="2029203"/>
                <a:chExt cx="1202399" cy="1009722"/>
              </a:xfrm>
            </p:grpSpPr>
            <p:sp>
              <p:nvSpPr>
                <p:cNvPr id="187" name="Oval 186">
                  <a:extLst>
                    <a:ext uri="{FF2B5EF4-FFF2-40B4-BE49-F238E27FC236}">
                      <a16:creationId xmlns:a16="http://schemas.microsoft.com/office/drawing/2014/main" id="{C42A10B3-0EFF-204F-AF6B-71F9E03F31E8}"/>
                    </a:ext>
                  </a:extLst>
                </p:cNvPr>
                <p:cNvSpPr>
                  <a:spLocks noChangeAspect="1"/>
                </p:cNvSpPr>
                <p:nvPr/>
              </p:nvSpPr>
              <p:spPr>
                <a:xfrm>
                  <a:off x="5884919" y="2029203"/>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88" name="TextBox 187">
                  <a:extLst>
                    <a:ext uri="{FF2B5EF4-FFF2-40B4-BE49-F238E27FC236}">
                      <a16:creationId xmlns:a16="http://schemas.microsoft.com/office/drawing/2014/main" id="{D63E3F15-82A6-894F-A1C2-EC1FBE57DBBB}"/>
                    </a:ext>
                  </a:extLst>
                </p:cNvPr>
                <p:cNvSpPr txBox="1"/>
                <p:nvPr/>
              </p:nvSpPr>
              <p:spPr>
                <a:xfrm>
                  <a:off x="5649480" y="2823481"/>
                  <a:ext cx="120239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Arial"/>
                      <a:ea typeface="+mn-ea"/>
                      <a:cs typeface="+mn-cs"/>
                    </a:rPr>
                    <a:t>DATA CENTER/5G</a:t>
                  </a:r>
                </a:p>
              </p:txBody>
            </p:sp>
          </p:grpSp>
          <p:grpSp>
            <p:nvGrpSpPr>
              <p:cNvPr id="190" name="Group 189">
                <a:extLst>
                  <a:ext uri="{FF2B5EF4-FFF2-40B4-BE49-F238E27FC236}">
                    <a16:creationId xmlns:a16="http://schemas.microsoft.com/office/drawing/2014/main" id="{9D8D7465-4D28-5548-8E4D-788CFA03E496}"/>
                  </a:ext>
                </a:extLst>
              </p:cNvPr>
              <p:cNvGrpSpPr/>
              <p:nvPr/>
            </p:nvGrpSpPr>
            <p:grpSpPr>
              <a:xfrm>
                <a:off x="4841882" y="2163311"/>
                <a:ext cx="1342888" cy="981491"/>
                <a:chOff x="10660887" y="2056631"/>
                <a:chExt cx="1342888" cy="981491"/>
              </a:xfrm>
            </p:grpSpPr>
            <p:sp>
              <p:nvSpPr>
                <p:cNvPr id="191" name="Oval 190">
                  <a:extLst>
                    <a:ext uri="{FF2B5EF4-FFF2-40B4-BE49-F238E27FC236}">
                      <a16:creationId xmlns:a16="http://schemas.microsoft.com/office/drawing/2014/main" id="{70078831-632B-444D-AA52-E9FDC348535B}"/>
                    </a:ext>
                  </a:extLst>
                </p:cNvPr>
                <p:cNvSpPr>
                  <a:spLocks noChangeAspect="1"/>
                </p:cNvSpPr>
                <p:nvPr/>
              </p:nvSpPr>
              <p:spPr>
                <a:xfrm>
                  <a:off x="10966571" y="2056631"/>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92" name="TextBox 191">
                  <a:extLst>
                    <a:ext uri="{FF2B5EF4-FFF2-40B4-BE49-F238E27FC236}">
                      <a16:creationId xmlns:a16="http://schemas.microsoft.com/office/drawing/2014/main" id="{67988C64-40E3-244E-980A-1907B091B2A4}"/>
                    </a:ext>
                  </a:extLst>
                </p:cNvPr>
                <p:cNvSpPr txBox="1"/>
                <p:nvPr/>
              </p:nvSpPr>
              <p:spPr>
                <a:xfrm>
                  <a:off x="10660887" y="2822678"/>
                  <a:ext cx="1342888"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333333"/>
                      </a:solidFill>
                      <a:effectLst/>
                      <a:uLnTx/>
                      <a:uFillTx/>
                      <a:latin typeface="Arial"/>
                      <a:ea typeface="+mn-ea"/>
                      <a:cs typeface="+mn-cs"/>
                    </a:rPr>
                    <a:t>Consumer</a:t>
                  </a:r>
                </a:p>
              </p:txBody>
            </p:sp>
          </p:grpSp>
          <p:grpSp>
            <p:nvGrpSpPr>
              <p:cNvPr id="96" name="Group 95">
                <a:extLst>
                  <a:ext uri="{FF2B5EF4-FFF2-40B4-BE49-F238E27FC236}">
                    <a16:creationId xmlns:a16="http://schemas.microsoft.com/office/drawing/2014/main" id="{B41B1759-107F-1C49-8E41-87E1125200AA}"/>
                  </a:ext>
                </a:extLst>
              </p:cNvPr>
              <p:cNvGrpSpPr/>
              <p:nvPr/>
            </p:nvGrpSpPr>
            <p:grpSpPr>
              <a:xfrm>
                <a:off x="3606914" y="2145939"/>
                <a:ext cx="1202399" cy="1006895"/>
                <a:chOff x="6704812" y="2039259"/>
                <a:chExt cx="1202399" cy="1006895"/>
              </a:xfrm>
            </p:grpSpPr>
            <p:sp>
              <p:nvSpPr>
                <p:cNvPr id="97" name="Oval 96">
                  <a:extLst>
                    <a:ext uri="{FF2B5EF4-FFF2-40B4-BE49-F238E27FC236}">
                      <a16:creationId xmlns:a16="http://schemas.microsoft.com/office/drawing/2014/main" id="{F94A299F-377B-074C-B356-107341E64DDE}"/>
                    </a:ext>
                  </a:extLst>
                </p:cNvPr>
                <p:cNvSpPr>
                  <a:spLocks noChangeAspect="1"/>
                </p:cNvSpPr>
                <p:nvPr/>
              </p:nvSpPr>
              <p:spPr>
                <a:xfrm>
                  <a:off x="6940251" y="2039259"/>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98" name="TextBox 97">
                  <a:extLst>
                    <a:ext uri="{FF2B5EF4-FFF2-40B4-BE49-F238E27FC236}">
                      <a16:creationId xmlns:a16="http://schemas.microsoft.com/office/drawing/2014/main" id="{ABC21594-39A3-164F-AA4B-DC0621B16D45}"/>
                    </a:ext>
                  </a:extLst>
                </p:cNvPr>
                <p:cNvSpPr txBox="1"/>
                <p:nvPr/>
              </p:nvSpPr>
              <p:spPr>
                <a:xfrm>
                  <a:off x="6704812" y="2830710"/>
                  <a:ext cx="120239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333333"/>
                      </a:solidFill>
                      <a:effectLst/>
                      <a:uLnTx/>
                      <a:uFillTx/>
                      <a:latin typeface="Arial"/>
                      <a:ea typeface="+mn-ea"/>
                      <a:cs typeface="+mn-cs"/>
                    </a:rPr>
                    <a:t>Home Appliance</a:t>
                  </a:r>
                </a:p>
              </p:txBody>
            </p:sp>
          </p:grpSp>
          <p:grpSp>
            <p:nvGrpSpPr>
              <p:cNvPr id="140" name="Group 139">
                <a:extLst>
                  <a:ext uri="{FF2B5EF4-FFF2-40B4-BE49-F238E27FC236}">
                    <a16:creationId xmlns:a16="http://schemas.microsoft.com/office/drawing/2014/main" id="{DC2036DB-6D0D-5C48-8281-807538CAF466}"/>
                  </a:ext>
                </a:extLst>
              </p:cNvPr>
              <p:cNvGrpSpPr/>
              <p:nvPr/>
            </p:nvGrpSpPr>
            <p:grpSpPr>
              <a:xfrm>
                <a:off x="10362671" y="2152191"/>
                <a:ext cx="1202399" cy="1249254"/>
                <a:chOff x="3534935" y="2045511"/>
                <a:chExt cx="1202399" cy="1249254"/>
              </a:xfrm>
            </p:grpSpPr>
            <p:sp>
              <p:nvSpPr>
                <p:cNvPr id="142" name="Oval 141">
                  <a:extLst>
                    <a:ext uri="{FF2B5EF4-FFF2-40B4-BE49-F238E27FC236}">
                      <a16:creationId xmlns:a16="http://schemas.microsoft.com/office/drawing/2014/main" id="{F67104FC-C344-294C-BD03-A016F8E7F703}"/>
                    </a:ext>
                  </a:extLst>
                </p:cNvPr>
                <p:cNvSpPr>
                  <a:spLocks noChangeAspect="1"/>
                </p:cNvSpPr>
                <p:nvPr/>
              </p:nvSpPr>
              <p:spPr>
                <a:xfrm>
                  <a:off x="3770374" y="2045511"/>
                  <a:ext cx="731520" cy="731520"/>
                </a:xfrm>
                <a:prstGeom prst="ellipse">
                  <a:avLst/>
                </a:prstGeom>
                <a:solidFill>
                  <a:srgbClr val="6EC5B6"/>
                </a:solidFill>
                <a:ln w="3175">
                  <a:noFill/>
                  <a:prstDash val="sysDot"/>
                </a:ln>
                <a:effectLst/>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all" spc="0" normalizeH="0" baseline="0" noProof="0" dirty="0">
                    <a:ln>
                      <a:noFill/>
                    </a:ln>
                    <a:solidFill>
                      <a:srgbClr val="FFFFFF"/>
                    </a:solidFill>
                    <a:effectLst/>
                    <a:uLnTx/>
                    <a:uFillTx/>
                    <a:latin typeface="Arial"/>
                    <a:ea typeface="+mn-ea"/>
                    <a:cs typeface="+mn-cs"/>
                  </a:endParaRPr>
                </a:p>
              </p:txBody>
            </p:sp>
            <p:sp>
              <p:nvSpPr>
                <p:cNvPr id="174" name="TextBox 173">
                  <a:extLst>
                    <a:ext uri="{FF2B5EF4-FFF2-40B4-BE49-F238E27FC236}">
                      <a16:creationId xmlns:a16="http://schemas.microsoft.com/office/drawing/2014/main" id="{27CE22DA-48D4-AF42-A512-DD2E53A21094}"/>
                    </a:ext>
                  </a:extLst>
                </p:cNvPr>
                <p:cNvSpPr txBox="1"/>
                <p:nvPr/>
              </p:nvSpPr>
              <p:spPr>
                <a:xfrm>
                  <a:off x="3534935" y="2833100"/>
                  <a:ext cx="12023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333333"/>
                      </a:solidFill>
                      <a:effectLst/>
                      <a:uLnTx/>
                      <a:uFillTx/>
                      <a:latin typeface="Arial"/>
                      <a:ea typeface="+mn-ea"/>
                      <a:cs typeface="+mn-cs"/>
                    </a:rPr>
                    <a:t>Telecom Infrastructure</a:t>
                  </a:r>
                  <a:br>
                    <a:rPr kumimoji="0" lang="en-US" sz="800" b="0" i="0" u="none" strike="noStrike" kern="1200" cap="all" spc="0" normalizeH="0" baseline="0" noProof="0" dirty="0">
                      <a:ln>
                        <a:noFill/>
                      </a:ln>
                      <a:solidFill>
                        <a:srgbClr val="333333"/>
                      </a:solidFill>
                      <a:effectLst/>
                      <a:uLnTx/>
                      <a:uFillTx/>
                      <a:latin typeface="Arial"/>
                      <a:ea typeface="+mn-ea"/>
                      <a:cs typeface="+mn-cs"/>
                    </a:rPr>
                  </a:br>
                  <a:endParaRPr kumimoji="0" lang="en-US" sz="800" b="0" i="0" u="none" strike="noStrike" kern="1200" cap="all" spc="0" normalizeH="0" baseline="0" noProof="0" dirty="0">
                    <a:ln>
                      <a:noFill/>
                    </a:ln>
                    <a:solidFill>
                      <a:srgbClr val="333333"/>
                    </a:solidFill>
                    <a:effectLst/>
                    <a:uLnTx/>
                    <a:uFillTx/>
                    <a:latin typeface="Arial"/>
                    <a:ea typeface="+mn-ea"/>
                    <a:cs typeface="+mn-cs"/>
                  </a:endParaRPr>
                </a:p>
              </p:txBody>
            </p:sp>
          </p:grpSp>
          <p:pic>
            <p:nvPicPr>
              <p:cNvPr id="12" name="Picture 11">
                <a:extLst>
                  <a:ext uri="{FF2B5EF4-FFF2-40B4-BE49-F238E27FC236}">
                    <a16:creationId xmlns:a16="http://schemas.microsoft.com/office/drawing/2014/main" id="{3737EC55-6F4C-324E-AD1F-A4D4B87C4B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6473" y="2255708"/>
                <a:ext cx="419348" cy="518467"/>
              </a:xfrm>
              <a:prstGeom prst="rect">
                <a:avLst/>
              </a:prstGeom>
            </p:spPr>
          </p:pic>
          <p:pic>
            <p:nvPicPr>
              <p:cNvPr id="13" name="Picture 12">
                <a:extLst>
                  <a:ext uri="{FF2B5EF4-FFF2-40B4-BE49-F238E27FC236}">
                    <a16:creationId xmlns:a16="http://schemas.microsoft.com/office/drawing/2014/main" id="{5EA25835-51D4-F347-B9DB-06906CD195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259" y="2287096"/>
                <a:ext cx="417040" cy="472121"/>
              </a:xfrm>
              <a:prstGeom prst="rect">
                <a:avLst/>
              </a:prstGeom>
            </p:spPr>
          </p:pic>
          <p:pic>
            <p:nvPicPr>
              <p:cNvPr id="14" name="Picture 13">
                <a:extLst>
                  <a:ext uri="{FF2B5EF4-FFF2-40B4-BE49-F238E27FC236}">
                    <a16:creationId xmlns:a16="http://schemas.microsoft.com/office/drawing/2014/main" id="{4B6C8B15-076C-B34D-8D09-96A0265534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95860" y="2315596"/>
                <a:ext cx="562371" cy="367971"/>
              </a:xfrm>
              <a:prstGeom prst="rect">
                <a:avLst/>
              </a:prstGeom>
            </p:spPr>
          </p:pic>
          <p:pic>
            <p:nvPicPr>
              <p:cNvPr id="15" name="Picture 14">
                <a:extLst>
                  <a:ext uri="{FF2B5EF4-FFF2-40B4-BE49-F238E27FC236}">
                    <a16:creationId xmlns:a16="http://schemas.microsoft.com/office/drawing/2014/main" id="{4A457027-0A86-CA47-B441-55D9B4730E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63990" y="2256838"/>
                <a:ext cx="577015" cy="553935"/>
              </a:xfrm>
              <a:prstGeom prst="rect">
                <a:avLst/>
              </a:prstGeom>
            </p:spPr>
          </p:pic>
          <p:pic>
            <p:nvPicPr>
              <p:cNvPr id="16" name="Picture 15">
                <a:extLst>
                  <a:ext uri="{FF2B5EF4-FFF2-40B4-BE49-F238E27FC236}">
                    <a16:creationId xmlns:a16="http://schemas.microsoft.com/office/drawing/2014/main" id="{9307BC89-2E26-E245-92C4-F189686525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46381" y="2267808"/>
                <a:ext cx="529313" cy="520775"/>
              </a:xfrm>
              <a:prstGeom prst="rect">
                <a:avLst/>
              </a:prstGeom>
            </p:spPr>
          </p:pic>
          <p:pic>
            <p:nvPicPr>
              <p:cNvPr id="18" name="Picture 17">
                <a:extLst>
                  <a:ext uri="{FF2B5EF4-FFF2-40B4-BE49-F238E27FC236}">
                    <a16:creationId xmlns:a16="http://schemas.microsoft.com/office/drawing/2014/main" id="{97B5FCEA-2CA0-0241-94FF-0DFD440097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7351" y="2269689"/>
                <a:ext cx="366092" cy="495302"/>
              </a:xfrm>
              <a:prstGeom prst="rect">
                <a:avLst/>
              </a:prstGeom>
            </p:spPr>
          </p:pic>
          <p:pic>
            <p:nvPicPr>
              <p:cNvPr id="19" name="Picture 18">
                <a:extLst>
                  <a:ext uri="{FF2B5EF4-FFF2-40B4-BE49-F238E27FC236}">
                    <a16:creationId xmlns:a16="http://schemas.microsoft.com/office/drawing/2014/main" id="{6AB669F3-84CF-4643-BDA6-DF91DE1F00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73869" y="2253631"/>
                <a:ext cx="350960" cy="502511"/>
              </a:xfrm>
              <a:prstGeom prst="rect">
                <a:avLst/>
              </a:prstGeom>
            </p:spPr>
          </p:pic>
          <p:sp>
            <p:nvSpPr>
              <p:cNvPr id="197" name="Rectangle 196">
                <a:extLst>
                  <a:ext uri="{FF2B5EF4-FFF2-40B4-BE49-F238E27FC236}">
                    <a16:creationId xmlns:a16="http://schemas.microsoft.com/office/drawing/2014/main" id="{860B51FE-C197-5243-B79A-81E901AF7DD4}"/>
                  </a:ext>
                </a:extLst>
              </p:cNvPr>
              <p:cNvSpPr/>
              <p:nvPr/>
            </p:nvSpPr>
            <p:spPr>
              <a:xfrm>
                <a:off x="8243" y="1953645"/>
                <a:ext cx="2171701" cy="1377696"/>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Title 1">
                <a:extLst>
                  <a:ext uri="{FF2B5EF4-FFF2-40B4-BE49-F238E27FC236}">
                    <a16:creationId xmlns:a16="http://schemas.microsoft.com/office/drawing/2014/main" id="{4D8E6A56-AC9E-064C-B4F0-2356B289A6E9}"/>
                  </a:ext>
                </a:extLst>
              </p:cNvPr>
              <p:cNvSpPr txBox="1">
                <a:spLocks/>
              </p:cNvSpPr>
              <p:nvPr/>
            </p:nvSpPr>
            <p:spPr>
              <a:xfrm>
                <a:off x="439156" y="2438309"/>
                <a:ext cx="1878245" cy="492187"/>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Markets</a:t>
                </a:r>
              </a:p>
            </p:txBody>
          </p:sp>
        </p:grpSp>
      </p:grpSp>
      <p:grpSp>
        <p:nvGrpSpPr>
          <p:cNvPr id="42" name="Group 41">
            <a:extLst>
              <a:ext uri="{FF2B5EF4-FFF2-40B4-BE49-F238E27FC236}">
                <a16:creationId xmlns:a16="http://schemas.microsoft.com/office/drawing/2014/main" id="{0131B5B2-DABD-CB4A-8D1C-637689CA0EAD}"/>
              </a:ext>
            </a:extLst>
          </p:cNvPr>
          <p:cNvGrpSpPr/>
          <p:nvPr/>
        </p:nvGrpSpPr>
        <p:grpSpPr>
          <a:xfrm>
            <a:off x="0" y="4143375"/>
            <a:ext cx="12611554" cy="1132713"/>
            <a:chOff x="0" y="4279811"/>
            <a:chExt cx="12611554" cy="1132713"/>
          </a:xfrm>
        </p:grpSpPr>
        <p:sp>
          <p:nvSpPr>
            <p:cNvPr id="202" name="Rectangle 201">
              <a:extLst>
                <a:ext uri="{FF2B5EF4-FFF2-40B4-BE49-F238E27FC236}">
                  <a16:creationId xmlns:a16="http://schemas.microsoft.com/office/drawing/2014/main" id="{3163333C-32F5-1045-A12B-FB22B5D18414}"/>
                </a:ext>
              </a:extLst>
            </p:cNvPr>
            <p:cNvSpPr/>
            <p:nvPr/>
          </p:nvSpPr>
          <p:spPr>
            <a:xfrm>
              <a:off x="0" y="4279811"/>
              <a:ext cx="2171700" cy="1114424"/>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4865CEF4-E895-E94D-A6ED-3C10CABA2DC1}"/>
                </a:ext>
              </a:extLst>
            </p:cNvPr>
            <p:cNvGrpSpPr/>
            <p:nvPr/>
          </p:nvGrpSpPr>
          <p:grpSpPr>
            <a:xfrm>
              <a:off x="0" y="4282986"/>
              <a:ext cx="12611554" cy="1129538"/>
              <a:chOff x="0" y="4282986"/>
              <a:chExt cx="12611554" cy="1129538"/>
            </a:xfrm>
          </p:grpSpPr>
          <p:grpSp>
            <p:nvGrpSpPr>
              <p:cNvPr id="31" name="Group 30">
                <a:extLst>
                  <a:ext uri="{FF2B5EF4-FFF2-40B4-BE49-F238E27FC236}">
                    <a16:creationId xmlns:a16="http://schemas.microsoft.com/office/drawing/2014/main" id="{40642E85-F4CE-8245-A71A-02A23364FB3F}"/>
                  </a:ext>
                </a:extLst>
              </p:cNvPr>
              <p:cNvGrpSpPr/>
              <p:nvPr/>
            </p:nvGrpSpPr>
            <p:grpSpPr>
              <a:xfrm>
                <a:off x="0" y="4282986"/>
                <a:ext cx="12611554" cy="1129538"/>
                <a:chOff x="4736" y="4282986"/>
                <a:chExt cx="12611554" cy="1129538"/>
              </a:xfrm>
            </p:grpSpPr>
            <p:sp>
              <p:nvSpPr>
                <p:cNvPr id="144" name="Rectangle 143">
                  <a:extLst>
                    <a:ext uri="{FF2B5EF4-FFF2-40B4-BE49-F238E27FC236}">
                      <a16:creationId xmlns:a16="http://schemas.microsoft.com/office/drawing/2014/main" id="{831A6C5B-C38D-6543-8BD4-4FE08814B15A}"/>
                    </a:ext>
                  </a:extLst>
                </p:cNvPr>
                <p:cNvSpPr/>
                <p:nvPr/>
              </p:nvSpPr>
              <p:spPr>
                <a:xfrm>
                  <a:off x="6604909" y="4345589"/>
                  <a:ext cx="16766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333333"/>
                      </a:solidFill>
                      <a:effectLst/>
                      <a:uLnTx/>
                      <a:uFillTx/>
                      <a:latin typeface="Arial"/>
                      <a:ea typeface="+mn-ea"/>
                      <a:cs typeface="+mn-cs"/>
                    </a:rPr>
                    <a:t>Deep engineering expertise</a:t>
                  </a:r>
                  <a:endParaRPr kumimoji="0" lang="en-US" sz="933" b="0" i="0" u="none" strike="noStrike" kern="1200" cap="all"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46" name="Rectangle 145">
                  <a:extLst>
                    <a:ext uri="{FF2B5EF4-FFF2-40B4-BE49-F238E27FC236}">
                      <a16:creationId xmlns:a16="http://schemas.microsoft.com/office/drawing/2014/main" id="{045926DB-1FD4-3A41-B81C-0A56E0F4C268}"/>
                    </a:ext>
                  </a:extLst>
                </p:cNvPr>
                <p:cNvSpPr/>
                <p:nvPr/>
              </p:nvSpPr>
              <p:spPr>
                <a:xfrm>
                  <a:off x="2256325" y="4345589"/>
                  <a:ext cx="1128885"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QUALITY ENGINEERING</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47" name="Rectangle 146">
                  <a:extLst>
                    <a:ext uri="{FF2B5EF4-FFF2-40B4-BE49-F238E27FC236}">
                      <a16:creationId xmlns:a16="http://schemas.microsoft.com/office/drawing/2014/main" id="{38207FA9-0A78-DA4D-B75D-0FF69B80D5FB}"/>
                    </a:ext>
                  </a:extLst>
                </p:cNvPr>
                <p:cNvSpPr/>
                <p:nvPr/>
              </p:nvSpPr>
              <p:spPr>
                <a:xfrm>
                  <a:off x="5045232" y="4345589"/>
                  <a:ext cx="1865688"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SUPERIOR CUSTOMER EXPERIENCE</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48" name="Rectangle 147">
                  <a:extLst>
                    <a:ext uri="{FF2B5EF4-FFF2-40B4-BE49-F238E27FC236}">
                      <a16:creationId xmlns:a16="http://schemas.microsoft.com/office/drawing/2014/main" id="{632A55F5-13AE-4542-8010-F864B12D67BA}"/>
                    </a:ext>
                  </a:extLst>
                </p:cNvPr>
                <p:cNvSpPr/>
                <p:nvPr/>
              </p:nvSpPr>
              <p:spPr>
                <a:xfrm>
                  <a:off x="6604909" y="4814005"/>
                  <a:ext cx="1492117" cy="2358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a:ea typeface="MS PGothic" pitchFamily="34" charset="-128"/>
                      <a:cs typeface="Arial" panose="020B0604020202020204" pitchFamily="34" charset="0"/>
                    </a:rPr>
                    <a:t>Privately held</a:t>
                  </a:r>
                </a:p>
              </p:txBody>
            </p:sp>
            <p:sp>
              <p:nvSpPr>
                <p:cNvPr id="149" name="Rectangle 148">
                  <a:extLst>
                    <a:ext uri="{FF2B5EF4-FFF2-40B4-BE49-F238E27FC236}">
                      <a16:creationId xmlns:a16="http://schemas.microsoft.com/office/drawing/2014/main" id="{992DE550-D280-2F48-8543-0EA85A3031AB}"/>
                    </a:ext>
                  </a:extLst>
                </p:cNvPr>
                <p:cNvSpPr/>
                <p:nvPr/>
              </p:nvSpPr>
              <p:spPr>
                <a:xfrm>
                  <a:off x="5045231" y="4814005"/>
                  <a:ext cx="1324221"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WORLD-CLASS MANUFACTURING </a:t>
                  </a:r>
                  <a:b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b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CAPABILITIES</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50" name="Rectangle 149">
                  <a:extLst>
                    <a:ext uri="{FF2B5EF4-FFF2-40B4-BE49-F238E27FC236}">
                      <a16:creationId xmlns:a16="http://schemas.microsoft.com/office/drawing/2014/main" id="{18F7C8E4-07EF-BC4D-8EF9-B6AF10896F9C}"/>
                    </a:ext>
                  </a:extLst>
                </p:cNvPr>
                <p:cNvSpPr/>
                <p:nvPr/>
              </p:nvSpPr>
              <p:spPr>
                <a:xfrm>
                  <a:off x="2256326" y="4814005"/>
                  <a:ext cx="1442165"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GLOBAL OPERATIONAL EXCELLENCE</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52" name="Rectangle 151">
                  <a:extLst>
                    <a:ext uri="{FF2B5EF4-FFF2-40B4-BE49-F238E27FC236}">
                      <a16:creationId xmlns:a16="http://schemas.microsoft.com/office/drawing/2014/main" id="{E3D27CAC-95CC-B74F-A93E-570F4191116B}"/>
                    </a:ext>
                  </a:extLst>
                </p:cNvPr>
                <p:cNvSpPr/>
                <p:nvPr/>
              </p:nvSpPr>
              <p:spPr>
                <a:xfrm>
                  <a:off x="7987192" y="4345589"/>
                  <a:ext cx="1644298"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STABLE AND TENURED </a:t>
                  </a:r>
                  <a:b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b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MANAGEMENT TEAM</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57" name="Rectangle 156">
                  <a:extLst>
                    <a:ext uri="{FF2B5EF4-FFF2-40B4-BE49-F238E27FC236}">
                      <a16:creationId xmlns:a16="http://schemas.microsoft.com/office/drawing/2014/main" id="{36F117B0-9794-694A-B240-39CCACDFCA81}"/>
                    </a:ext>
                  </a:extLst>
                </p:cNvPr>
                <p:cNvSpPr/>
                <p:nvPr/>
              </p:nvSpPr>
              <p:spPr>
                <a:xfrm>
                  <a:off x="9663863" y="4814005"/>
                  <a:ext cx="1662362"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SUPPLY CHAIN INTELLIGENCE </a:t>
                  </a:r>
                  <a:b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b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AND AGILITY</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58" name="Rectangle 157">
                  <a:extLst>
                    <a:ext uri="{FF2B5EF4-FFF2-40B4-BE49-F238E27FC236}">
                      <a16:creationId xmlns:a16="http://schemas.microsoft.com/office/drawing/2014/main" id="{DC54C0AF-1CA1-AF4E-9536-CDECA148C5C9}"/>
                    </a:ext>
                  </a:extLst>
                </p:cNvPr>
                <p:cNvSpPr/>
                <p:nvPr/>
              </p:nvSpPr>
              <p:spPr>
                <a:xfrm>
                  <a:off x="7995030" y="4814005"/>
                  <a:ext cx="1514484"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MARKET-BASED MANAGEMENT</a:t>
                  </a:r>
                  <a:r>
                    <a:rPr kumimoji="0" lang="en-US" sz="933" b="0" i="0" u="none" strike="noStrike" kern="0" cap="none" spc="0" normalizeH="0" baseline="30000" noProof="0" dirty="0">
                      <a:ln>
                        <a:noFill/>
                      </a:ln>
                      <a:solidFill>
                        <a:srgbClr val="333333"/>
                      </a:solidFill>
                      <a:effectLst/>
                      <a:uLnTx/>
                      <a:uFillTx/>
                      <a:latin typeface="Arial"/>
                      <a:ea typeface="MS PGothic" pitchFamily="34" charset="-128"/>
                      <a:cs typeface="Arial" panose="020B0604020202020204" pitchFamily="34" charset="0"/>
                    </a:rPr>
                    <a:t>®</a:t>
                  </a:r>
                  <a:endParaRPr kumimoji="0" lang="en-US" sz="933" b="0" i="0" u="none" strike="noStrike" kern="1200" cap="none" spc="0" normalizeH="0" baseline="30000" noProof="0" dirty="0">
                    <a:ln>
                      <a:noFill/>
                    </a:ln>
                    <a:solidFill>
                      <a:srgbClr val="333333"/>
                    </a:solidFill>
                    <a:effectLst/>
                    <a:uLnTx/>
                    <a:uFillTx/>
                    <a:latin typeface="Arial"/>
                    <a:ea typeface="+mn-ea"/>
                    <a:cs typeface="Arial" panose="020B0604020202020204" pitchFamily="34" charset="0"/>
                  </a:endParaRPr>
                </a:p>
              </p:txBody>
            </p:sp>
            <p:sp>
              <p:nvSpPr>
                <p:cNvPr id="159" name="Rectangle 158">
                  <a:extLst>
                    <a:ext uri="{FF2B5EF4-FFF2-40B4-BE49-F238E27FC236}">
                      <a16:creationId xmlns:a16="http://schemas.microsoft.com/office/drawing/2014/main" id="{57A396E8-28BF-EB41-87DF-39113554F5E9}"/>
                    </a:ext>
                  </a:extLst>
                </p:cNvPr>
                <p:cNvSpPr/>
                <p:nvPr/>
              </p:nvSpPr>
              <p:spPr>
                <a:xfrm>
                  <a:off x="3404073" y="4814005"/>
                  <a:ext cx="1512265"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SOUND ENVIRONMENTAL PRACTICES</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23" name="Rectangle 122">
                  <a:extLst>
                    <a:ext uri="{FF2B5EF4-FFF2-40B4-BE49-F238E27FC236}">
                      <a16:creationId xmlns:a16="http://schemas.microsoft.com/office/drawing/2014/main" id="{8A1F61CA-C085-3142-B70C-EE02D592FC42}"/>
                    </a:ext>
                  </a:extLst>
                </p:cNvPr>
                <p:cNvSpPr/>
                <p:nvPr/>
              </p:nvSpPr>
              <p:spPr>
                <a:xfrm>
                  <a:off x="3403270" y="4345589"/>
                  <a:ext cx="2034214"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a:ea typeface="MS PGothic" pitchFamily="34" charset="-128"/>
                      <a:cs typeface="Arial" panose="020B0604020202020204" pitchFamily="34" charset="0"/>
                    </a:rPr>
                    <a:t>Expansive Knowledge Networks</a:t>
                  </a:r>
                  <a:endParaRPr kumimoji="0" lang="en-US" sz="933" b="0" i="0" u="none" strike="noStrike" kern="1200" cap="all"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84" name="Rectangle 183">
                  <a:extLst>
                    <a:ext uri="{FF2B5EF4-FFF2-40B4-BE49-F238E27FC236}">
                      <a16:creationId xmlns:a16="http://schemas.microsoft.com/office/drawing/2014/main" id="{36F117B0-9794-694A-B240-39CCACDFCA81}"/>
                    </a:ext>
                  </a:extLst>
                </p:cNvPr>
                <p:cNvSpPr/>
                <p:nvPr/>
              </p:nvSpPr>
              <p:spPr>
                <a:xfrm>
                  <a:off x="10952498" y="4345589"/>
                  <a:ext cx="1124923" cy="5230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COMMITMENT TO 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AND INCLUSION</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77" name="Rectangle 176">
                  <a:extLst>
                    <a:ext uri="{FF2B5EF4-FFF2-40B4-BE49-F238E27FC236}">
                      <a16:creationId xmlns:a16="http://schemas.microsoft.com/office/drawing/2014/main" id="{36162B7B-4C92-3942-B06A-5A0ED807AE3D}"/>
                    </a:ext>
                  </a:extLst>
                </p:cNvPr>
                <p:cNvSpPr/>
                <p:nvPr/>
              </p:nvSpPr>
              <p:spPr>
                <a:xfrm>
                  <a:off x="9650665" y="4345589"/>
                  <a:ext cx="1393330" cy="3794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all" spc="0" normalizeH="0" baseline="0" noProof="0" dirty="0">
                      <a:ln>
                        <a:noFill/>
                      </a:ln>
                      <a:solidFill>
                        <a:srgbClr val="333333"/>
                      </a:solidFill>
                      <a:effectLst/>
                      <a:uLnTx/>
                      <a:uFillTx/>
                      <a:latin typeface="Arial"/>
                      <a:ea typeface="MS PGothic" pitchFamily="34" charset="-128"/>
                      <a:cs typeface="Arial" panose="020B0604020202020204" pitchFamily="34" charset="0"/>
                    </a:rPr>
                    <a:t>strong financial </a:t>
                  </a:r>
                  <a:br>
                    <a:rPr kumimoji="0" lang="en-US" sz="933" b="0" i="0" u="none" strike="noStrike" kern="0" cap="all" spc="0" normalizeH="0" baseline="0" noProof="0" dirty="0">
                      <a:ln>
                        <a:noFill/>
                      </a:ln>
                      <a:solidFill>
                        <a:srgbClr val="333333"/>
                      </a:solidFill>
                      <a:effectLst/>
                      <a:uLnTx/>
                      <a:uFillTx/>
                      <a:latin typeface="Arial"/>
                      <a:ea typeface="MS PGothic" pitchFamily="34" charset="-128"/>
                      <a:cs typeface="Arial" panose="020B0604020202020204" pitchFamily="34" charset="0"/>
                    </a:rPr>
                  </a:br>
                  <a:r>
                    <a:rPr kumimoji="0" lang="en-US" sz="933" b="0" i="0" u="none" strike="noStrike" kern="0" cap="all" spc="0" normalizeH="0" baseline="0" noProof="0" dirty="0">
                      <a:ln>
                        <a:noFill/>
                      </a:ln>
                      <a:solidFill>
                        <a:srgbClr val="333333"/>
                      </a:solidFill>
                      <a:effectLst/>
                      <a:uLnTx/>
                      <a:uFillTx/>
                      <a:latin typeface="Arial"/>
                      <a:ea typeface="MS PGothic" pitchFamily="34" charset="-128"/>
                      <a:cs typeface="Arial" panose="020B0604020202020204" pitchFamily="34" charset="0"/>
                    </a:rPr>
                    <a:t>foundation</a:t>
                  </a:r>
                  <a:endParaRPr kumimoji="0" lang="en-US" sz="933" b="0" i="0" u="none" strike="noStrike" kern="1200" cap="all"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156" name="Rectangle 155">
                  <a:extLst>
                    <a:ext uri="{FF2B5EF4-FFF2-40B4-BE49-F238E27FC236}">
                      <a16:creationId xmlns:a16="http://schemas.microsoft.com/office/drawing/2014/main" id="{36F117B0-9794-694A-B240-39CCACDFCA81}"/>
                    </a:ext>
                  </a:extLst>
                </p:cNvPr>
                <p:cNvSpPr/>
                <p:nvPr/>
              </p:nvSpPr>
              <p:spPr>
                <a:xfrm>
                  <a:off x="10953928" y="4829008"/>
                  <a:ext cx="1662362"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DIGITAL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0" cap="none" spc="0" normalizeH="0" baseline="0" noProof="0" dirty="0">
                      <a:ln>
                        <a:noFill/>
                      </a:ln>
                      <a:solidFill>
                        <a:srgbClr val="333333"/>
                      </a:solidFill>
                      <a:effectLst/>
                      <a:uLnTx/>
                      <a:uFillTx/>
                      <a:latin typeface="Arial"/>
                      <a:ea typeface="MS PGothic" pitchFamily="34" charset="-128"/>
                      <a:cs typeface="Arial" panose="020B0604020202020204" pitchFamily="34" charset="0"/>
                    </a:rPr>
                    <a:t>TRANSFORMATION</a:t>
                  </a:r>
                  <a:endParaRPr kumimoji="0" lang="en-US" sz="933" b="0" i="0" u="none" strike="noStrike" kern="1200" cap="none" spc="0" normalizeH="0" baseline="0" noProof="0" dirty="0">
                    <a:ln>
                      <a:noFill/>
                    </a:ln>
                    <a:solidFill>
                      <a:srgbClr val="333333"/>
                    </a:solidFill>
                    <a:effectLst/>
                    <a:uLnTx/>
                    <a:uFillTx/>
                    <a:latin typeface="Arial"/>
                    <a:ea typeface="+mn-ea"/>
                    <a:cs typeface="Arial" panose="020B0604020202020204" pitchFamily="34" charset="0"/>
                  </a:endParaRPr>
                </a:p>
              </p:txBody>
            </p:sp>
            <p:sp>
              <p:nvSpPr>
                <p:cNvPr id="201" name="Rectangle 200">
                  <a:extLst>
                    <a:ext uri="{FF2B5EF4-FFF2-40B4-BE49-F238E27FC236}">
                      <a16:creationId xmlns:a16="http://schemas.microsoft.com/office/drawing/2014/main" id="{250177F7-B201-EF43-A378-9AF326B112E4}"/>
                    </a:ext>
                  </a:extLst>
                </p:cNvPr>
                <p:cNvSpPr/>
                <p:nvPr/>
              </p:nvSpPr>
              <p:spPr>
                <a:xfrm>
                  <a:off x="4736" y="4282986"/>
                  <a:ext cx="2171700" cy="1129538"/>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43" name="Title 1">
                <a:extLst>
                  <a:ext uri="{FF2B5EF4-FFF2-40B4-BE49-F238E27FC236}">
                    <a16:creationId xmlns:a16="http://schemas.microsoft.com/office/drawing/2014/main" id="{0AA3ED56-28C5-49B2-8963-AAA28C0594AF}"/>
                  </a:ext>
                </a:extLst>
              </p:cNvPr>
              <p:cNvSpPr txBox="1">
                <a:spLocks/>
              </p:cNvSpPr>
              <p:nvPr/>
            </p:nvSpPr>
            <p:spPr>
              <a:xfrm>
                <a:off x="438129" y="4644053"/>
                <a:ext cx="1562980" cy="369910"/>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DIFFERENCE</a:t>
                </a:r>
              </a:p>
            </p:txBody>
          </p:sp>
        </p:grpSp>
      </p:grpSp>
      <p:grpSp>
        <p:nvGrpSpPr>
          <p:cNvPr id="20" name="Group 19">
            <a:extLst>
              <a:ext uri="{FF2B5EF4-FFF2-40B4-BE49-F238E27FC236}">
                <a16:creationId xmlns:a16="http://schemas.microsoft.com/office/drawing/2014/main" id="{4FAE2101-1EFF-244D-A300-547AE4005AF8}"/>
              </a:ext>
            </a:extLst>
          </p:cNvPr>
          <p:cNvGrpSpPr/>
          <p:nvPr/>
        </p:nvGrpSpPr>
        <p:grpSpPr>
          <a:xfrm>
            <a:off x="-4738" y="5257800"/>
            <a:ext cx="12204012" cy="838200"/>
            <a:chOff x="-4738" y="5257800"/>
            <a:chExt cx="12204012" cy="838200"/>
          </a:xfrm>
        </p:grpSpPr>
        <p:sp>
          <p:nvSpPr>
            <p:cNvPr id="135" name="Rectangle 134">
              <a:extLst>
                <a:ext uri="{FF2B5EF4-FFF2-40B4-BE49-F238E27FC236}">
                  <a16:creationId xmlns:a16="http://schemas.microsoft.com/office/drawing/2014/main" id="{D62B2B7C-8186-B44F-BC56-9787056DE87A}"/>
                </a:ext>
              </a:extLst>
            </p:cNvPr>
            <p:cNvSpPr/>
            <p:nvPr/>
          </p:nvSpPr>
          <p:spPr>
            <a:xfrm>
              <a:off x="10539863" y="5673737"/>
              <a:ext cx="1541235" cy="235898"/>
            </a:xfrm>
            <a:prstGeom prst="rect">
              <a:avLst/>
            </a:prstGeom>
          </p:spPr>
          <p:txBody>
            <a:bodyPr wrap="square">
              <a:spAutoFit/>
            </a:bodyPr>
            <a:lstStyle/>
            <a:p>
              <a:pPr marL="0" marR="0" lvl="0" indent="0" algn="l" defTabSz="1219170" rtl="0" eaLnBrk="1" fontAlgn="base" latinLnBrk="0" hangingPunct="1">
                <a:lnSpc>
                  <a:spcPct val="100000"/>
                </a:lnSpc>
                <a:spcBef>
                  <a:spcPct val="40000"/>
                </a:spcBef>
                <a:spcAft>
                  <a:spcPct val="0"/>
                </a:spcAft>
                <a:buClr>
                  <a:srgbClr val="F42A41"/>
                </a:buClr>
                <a:buSzPct val="90000"/>
                <a:buFontTx/>
                <a:buNone/>
                <a:tabLst/>
                <a:defRPr/>
              </a:pPr>
              <a:r>
                <a:rPr kumimoji="0" lang="en-US" sz="933" b="0" i="0" u="none" strike="noStrike" kern="0" cap="all" spc="0" normalizeH="0" baseline="0" noProof="0" dirty="0">
                  <a:ln>
                    <a:noFill/>
                  </a:ln>
                  <a:solidFill>
                    <a:srgbClr val="333333"/>
                  </a:solidFill>
                  <a:effectLst/>
                  <a:uLnTx/>
                  <a:uFillTx/>
                  <a:latin typeface="Verdana" pitchFamily="34" charset="0"/>
                  <a:ea typeface="MS PGothic" pitchFamily="34" charset="-128"/>
                  <a:cs typeface="+mn-cs"/>
                </a:rPr>
                <a:t>Patents Granted</a:t>
              </a:r>
            </a:p>
          </p:txBody>
        </p:sp>
        <p:grpSp>
          <p:nvGrpSpPr>
            <p:cNvPr id="10" name="Group 9">
              <a:extLst>
                <a:ext uri="{FF2B5EF4-FFF2-40B4-BE49-F238E27FC236}">
                  <a16:creationId xmlns:a16="http://schemas.microsoft.com/office/drawing/2014/main" id="{A5A4017E-C3D4-A447-9CA8-826151556F0F}"/>
                </a:ext>
              </a:extLst>
            </p:cNvPr>
            <p:cNvGrpSpPr/>
            <p:nvPr/>
          </p:nvGrpSpPr>
          <p:grpSpPr>
            <a:xfrm>
              <a:off x="-4738" y="5257800"/>
              <a:ext cx="12204012" cy="838200"/>
              <a:chOff x="-4738" y="5257800"/>
              <a:chExt cx="12204012" cy="838200"/>
            </a:xfrm>
          </p:grpSpPr>
          <p:sp>
            <p:nvSpPr>
              <p:cNvPr id="203" name="Rectangle 202">
                <a:extLst>
                  <a:ext uri="{FF2B5EF4-FFF2-40B4-BE49-F238E27FC236}">
                    <a16:creationId xmlns:a16="http://schemas.microsoft.com/office/drawing/2014/main" id="{62638990-87F4-FB45-95EE-B4A62D6E8C26}"/>
                  </a:ext>
                </a:extLst>
              </p:cNvPr>
              <p:cNvSpPr/>
              <p:nvPr/>
            </p:nvSpPr>
            <p:spPr>
              <a:xfrm>
                <a:off x="-4738" y="5257800"/>
                <a:ext cx="2176437" cy="838200"/>
              </a:xfrm>
              <a:prstGeom prst="rect">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28FE88B3-5C8F-B945-ACC4-5C48AB9120A9}"/>
                  </a:ext>
                </a:extLst>
              </p:cNvPr>
              <p:cNvSpPr/>
              <p:nvPr/>
            </p:nvSpPr>
            <p:spPr>
              <a:xfrm>
                <a:off x="0" y="5278083"/>
                <a:ext cx="12199274" cy="817917"/>
              </a:xfrm>
              <a:prstGeom prst="rect">
                <a:avLst/>
              </a:prstGeom>
              <a:solidFill>
                <a:schemeClr val="accent2">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38" name="Group 137">
                <a:extLst>
                  <a:ext uri="{FF2B5EF4-FFF2-40B4-BE49-F238E27FC236}">
                    <a16:creationId xmlns:a16="http://schemas.microsoft.com/office/drawing/2014/main" id="{F8C5FCB1-25E9-834E-A89C-DA09AB026939}"/>
                  </a:ext>
                </a:extLst>
              </p:cNvPr>
              <p:cNvGrpSpPr/>
              <p:nvPr/>
            </p:nvGrpSpPr>
            <p:grpSpPr>
              <a:xfrm>
                <a:off x="9351986" y="5335900"/>
                <a:ext cx="2445850" cy="568432"/>
                <a:chOff x="5546611" y="4064981"/>
                <a:chExt cx="1834388" cy="426324"/>
              </a:xfrm>
            </p:grpSpPr>
            <p:sp>
              <p:nvSpPr>
                <p:cNvPr id="120" name="Rectangle 119">
                  <a:extLst>
                    <a:ext uri="{FF2B5EF4-FFF2-40B4-BE49-F238E27FC236}">
                      <a16:creationId xmlns:a16="http://schemas.microsoft.com/office/drawing/2014/main" id="{90E8EAC6-BD3E-4945-AE3A-1FD056F4325B}"/>
                    </a:ext>
                  </a:extLst>
                </p:cNvPr>
                <p:cNvSpPr/>
                <p:nvPr/>
              </p:nvSpPr>
              <p:spPr>
                <a:xfrm>
                  <a:off x="5554306" y="4314382"/>
                  <a:ext cx="1826693" cy="176923"/>
                </a:xfrm>
                <a:prstGeom prst="rect">
                  <a:avLst/>
                </a:prstGeom>
              </p:spPr>
              <p:txBody>
                <a:bodyPr wrap="square">
                  <a:spAutoFit/>
                </a:bodyPr>
                <a:lstStyle/>
                <a:p>
                  <a:pPr marL="0" marR="0" lvl="0" indent="0" algn="l" defTabSz="1219170" rtl="0" eaLnBrk="1" fontAlgn="base" latinLnBrk="0" hangingPunct="1">
                    <a:lnSpc>
                      <a:spcPct val="100000"/>
                    </a:lnSpc>
                    <a:spcBef>
                      <a:spcPct val="40000"/>
                    </a:spcBef>
                    <a:spcAft>
                      <a:spcPct val="0"/>
                    </a:spcAft>
                    <a:buClr>
                      <a:srgbClr val="F42A41"/>
                    </a:buClr>
                    <a:buSzPct val="90000"/>
                    <a:buFontTx/>
                    <a:buNone/>
                    <a:tabLst/>
                    <a:defRPr/>
                  </a:pPr>
                  <a:r>
                    <a:rPr kumimoji="0" lang="en-US" sz="933" b="0" i="0" u="none" strike="noStrike" kern="0" cap="all" spc="0" normalizeH="0" baseline="0" noProof="0" dirty="0">
                      <a:ln>
                        <a:noFill/>
                      </a:ln>
                      <a:solidFill>
                        <a:srgbClr val="333333"/>
                      </a:solidFill>
                      <a:effectLst/>
                      <a:uLnTx/>
                      <a:uFillTx/>
                      <a:latin typeface="Verdana" pitchFamily="34" charset="0"/>
                      <a:ea typeface="MS PGothic" pitchFamily="34" charset="-128"/>
                      <a:cs typeface="+mn-cs"/>
                    </a:rPr>
                    <a:t>Reinvested </a:t>
                  </a:r>
                </a:p>
              </p:txBody>
            </p:sp>
            <p:sp>
              <p:nvSpPr>
                <p:cNvPr id="122" name="TextBox 121">
                  <a:extLst>
                    <a:ext uri="{FF2B5EF4-FFF2-40B4-BE49-F238E27FC236}">
                      <a16:creationId xmlns:a16="http://schemas.microsoft.com/office/drawing/2014/main" id="{5DCA8C06-9A4E-3E4A-895B-5DF4BDA2A752}"/>
                    </a:ext>
                  </a:extLst>
                </p:cNvPr>
                <p:cNvSpPr txBox="1"/>
                <p:nvPr/>
              </p:nvSpPr>
              <p:spPr>
                <a:xfrm>
                  <a:off x="5546611" y="4064981"/>
                  <a:ext cx="1063903" cy="37707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effectLst/>
                      <a:uLnTx/>
                      <a:uFillTx/>
                      <a:latin typeface="Arial Black" panose="020B0604020202020204" pitchFamily="34" charset="0"/>
                      <a:ea typeface="+mn-ea"/>
                      <a:cs typeface="Arial Black" panose="020B0604020202020204" pitchFamily="34" charset="0"/>
                    </a:rPr>
                    <a:t>90%</a:t>
                  </a:r>
                </a:p>
              </p:txBody>
            </p:sp>
          </p:grpSp>
          <p:grpSp>
            <p:nvGrpSpPr>
              <p:cNvPr id="127" name="Group 126">
                <a:extLst>
                  <a:ext uri="{FF2B5EF4-FFF2-40B4-BE49-F238E27FC236}">
                    <a16:creationId xmlns:a16="http://schemas.microsoft.com/office/drawing/2014/main" id="{D08CBD0A-0508-E143-8D2E-BAE06267CFD6}"/>
                  </a:ext>
                </a:extLst>
              </p:cNvPr>
              <p:cNvGrpSpPr/>
              <p:nvPr/>
            </p:nvGrpSpPr>
            <p:grpSpPr>
              <a:xfrm>
                <a:off x="5435294" y="5343706"/>
                <a:ext cx="3798515" cy="577692"/>
                <a:chOff x="4373106" y="4194649"/>
                <a:chExt cx="2848886" cy="433268"/>
              </a:xfrm>
            </p:grpSpPr>
            <p:sp>
              <p:nvSpPr>
                <p:cNvPr id="124" name="TextBox 123">
                  <a:extLst>
                    <a:ext uri="{FF2B5EF4-FFF2-40B4-BE49-F238E27FC236}">
                      <a16:creationId xmlns:a16="http://schemas.microsoft.com/office/drawing/2014/main" id="{6207A04D-0D3F-B94D-BBD0-373CACC5947C}"/>
                    </a:ext>
                  </a:extLst>
                </p:cNvPr>
                <p:cNvSpPr txBox="1"/>
                <p:nvPr/>
              </p:nvSpPr>
              <p:spPr>
                <a:xfrm>
                  <a:off x="4373106" y="4435134"/>
                  <a:ext cx="1172663" cy="17692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Annual Revenue</a:t>
                  </a:r>
                </a:p>
              </p:txBody>
            </p:sp>
            <p:sp>
              <p:nvSpPr>
                <p:cNvPr id="125" name="TextBox 124">
                  <a:extLst>
                    <a:ext uri="{FF2B5EF4-FFF2-40B4-BE49-F238E27FC236}">
                      <a16:creationId xmlns:a16="http://schemas.microsoft.com/office/drawing/2014/main" id="{351C1A19-811B-0145-8CE9-8999DBD4A68D}"/>
                    </a:ext>
                  </a:extLst>
                </p:cNvPr>
                <p:cNvSpPr txBox="1"/>
                <p:nvPr/>
              </p:nvSpPr>
              <p:spPr>
                <a:xfrm>
                  <a:off x="4472224" y="4194649"/>
                  <a:ext cx="1323743" cy="3462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rial Black" panose="020B0604020202020204" pitchFamily="34" charset="0"/>
                      <a:ea typeface="+mn-ea"/>
                      <a:cs typeface="Arial Black" panose="020B0604020202020204" pitchFamily="34" charset="0"/>
                    </a:rPr>
                    <a:t>$125B</a:t>
                  </a:r>
                </a:p>
              </p:txBody>
            </p:sp>
            <p:sp>
              <p:nvSpPr>
                <p:cNvPr id="185" name="TextBox 184">
                  <a:extLst>
                    <a:ext uri="{FF2B5EF4-FFF2-40B4-BE49-F238E27FC236}">
                      <a16:creationId xmlns:a16="http://schemas.microsoft.com/office/drawing/2014/main" id="{2812351E-DDF4-A74A-8CBA-654E7C60AFF2}"/>
                    </a:ext>
                  </a:extLst>
                </p:cNvPr>
                <p:cNvSpPr txBox="1"/>
                <p:nvPr/>
              </p:nvSpPr>
              <p:spPr>
                <a:xfrm>
                  <a:off x="5937511" y="4229072"/>
                  <a:ext cx="1284481" cy="283923"/>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930" b="0" i="0" u="none" strike="noStrike" kern="1200" cap="all" spc="0" normalizeH="0" baseline="0" noProof="0" dirty="0">
                      <a:ln>
                        <a:noFill/>
                      </a:ln>
                      <a:solidFill>
                        <a:srgbClr val="333333"/>
                      </a:solidFill>
                      <a:effectLst/>
                      <a:uLnTx/>
                      <a:uFillTx/>
                      <a:latin typeface="Arial"/>
                      <a:ea typeface="+mn-ea"/>
                      <a:cs typeface="+mn-cs"/>
                    </a:rPr>
                    <a:t>of the LARGEST privately-held</a:t>
                  </a:r>
                </a:p>
              </p:txBody>
            </p:sp>
            <p:sp>
              <p:nvSpPr>
                <p:cNvPr id="134" name="TextBox 133">
                  <a:extLst>
                    <a:ext uri="{FF2B5EF4-FFF2-40B4-BE49-F238E27FC236}">
                      <a16:creationId xmlns:a16="http://schemas.microsoft.com/office/drawing/2014/main" id="{7CE95354-BCDA-2B4C-997C-B021A2B80AA5}"/>
                    </a:ext>
                  </a:extLst>
                </p:cNvPr>
                <p:cNvSpPr txBox="1"/>
                <p:nvPr/>
              </p:nvSpPr>
              <p:spPr>
                <a:xfrm>
                  <a:off x="5722546" y="4194649"/>
                  <a:ext cx="352918" cy="3462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400" b="1" dirty="0">
                      <a:solidFill>
                        <a:srgbClr val="333333"/>
                      </a:solidFill>
                      <a:latin typeface="Arial Black" panose="020B0604020202020204" pitchFamily="34" charset="0"/>
                      <a:cs typeface="Arial Black" panose="020B0604020202020204" pitchFamily="34" charset="0"/>
                    </a:rPr>
                    <a:t>2</a:t>
                  </a:r>
                  <a:endParaRPr kumimoji="0" lang="en-US" sz="2400" b="1" i="0" u="none" strike="noStrike" kern="1200" cap="none" spc="0" normalizeH="0" baseline="0" noProof="0" dirty="0">
                    <a:ln>
                      <a:noFill/>
                    </a:ln>
                    <a:solidFill>
                      <a:srgbClr val="333333"/>
                    </a:solidFill>
                    <a:effectLst/>
                    <a:uLnTx/>
                    <a:uFillTx/>
                    <a:latin typeface="Arial Black" panose="020B0604020202020204" pitchFamily="34" charset="0"/>
                    <a:ea typeface="+mn-ea"/>
                    <a:cs typeface="Arial Black" panose="020B0604020202020204" pitchFamily="34" charset="0"/>
                  </a:endParaRPr>
                </a:p>
              </p:txBody>
            </p:sp>
            <p:sp>
              <p:nvSpPr>
                <p:cNvPr id="137" name="TextBox 136">
                  <a:extLst>
                    <a:ext uri="{FF2B5EF4-FFF2-40B4-BE49-F238E27FC236}">
                      <a16:creationId xmlns:a16="http://schemas.microsoft.com/office/drawing/2014/main" id="{F26AF1B6-DC97-4D4B-BBF1-85194D4FB2D9}"/>
                    </a:ext>
                  </a:extLst>
                </p:cNvPr>
                <p:cNvSpPr txBox="1"/>
                <p:nvPr/>
              </p:nvSpPr>
              <p:spPr>
                <a:xfrm>
                  <a:off x="5740414" y="4451331"/>
                  <a:ext cx="1284481" cy="176586"/>
                </a:xfrm>
                <a:prstGeom prst="rect">
                  <a:avLst/>
                </a:prstGeom>
                <a:noFill/>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930" b="0" i="0" u="none" strike="noStrike" kern="1200" cap="all" spc="0" normalizeH="0" baseline="0" noProof="0" dirty="0">
                      <a:ln>
                        <a:noFill/>
                      </a:ln>
                      <a:solidFill>
                        <a:srgbClr val="333333"/>
                      </a:solidFill>
                      <a:effectLst/>
                      <a:uLnTx/>
                      <a:uFillTx/>
                      <a:latin typeface="Arial"/>
                      <a:ea typeface="+mn-ea"/>
                      <a:cs typeface="+mn-cs"/>
                    </a:rPr>
                    <a:t>companies in the U.S.</a:t>
                  </a:r>
                </a:p>
              </p:txBody>
            </p:sp>
          </p:grpSp>
          <p:grpSp>
            <p:nvGrpSpPr>
              <p:cNvPr id="128" name="Group 127">
                <a:extLst>
                  <a:ext uri="{FF2B5EF4-FFF2-40B4-BE49-F238E27FC236}">
                    <a16:creationId xmlns:a16="http://schemas.microsoft.com/office/drawing/2014/main" id="{37880D20-7533-E447-AC59-5D9FE824C513}"/>
                  </a:ext>
                </a:extLst>
              </p:cNvPr>
              <p:cNvGrpSpPr/>
              <p:nvPr/>
            </p:nvGrpSpPr>
            <p:grpSpPr>
              <a:xfrm>
                <a:off x="2403738" y="5343699"/>
                <a:ext cx="2037772" cy="556546"/>
                <a:chOff x="5036985" y="4194649"/>
                <a:chExt cx="1528329" cy="417409"/>
              </a:xfrm>
            </p:grpSpPr>
            <p:sp>
              <p:nvSpPr>
                <p:cNvPr id="129" name="TextBox 128">
                  <a:extLst>
                    <a:ext uri="{FF2B5EF4-FFF2-40B4-BE49-F238E27FC236}">
                      <a16:creationId xmlns:a16="http://schemas.microsoft.com/office/drawing/2014/main" id="{60924077-53E0-9B42-8F1E-2EEDD6BE41BF}"/>
                    </a:ext>
                  </a:extLst>
                </p:cNvPr>
                <p:cNvSpPr txBox="1"/>
                <p:nvPr/>
              </p:nvSpPr>
              <p:spPr>
                <a:xfrm>
                  <a:off x="5036985" y="4435135"/>
                  <a:ext cx="1528329" cy="1769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Employees Worldwide</a:t>
                  </a:r>
                </a:p>
              </p:txBody>
            </p:sp>
            <p:sp>
              <p:nvSpPr>
                <p:cNvPr id="130" name="TextBox 129">
                  <a:extLst>
                    <a:ext uri="{FF2B5EF4-FFF2-40B4-BE49-F238E27FC236}">
                      <a16:creationId xmlns:a16="http://schemas.microsoft.com/office/drawing/2014/main" id="{4A9BEB8E-74F7-834F-82F0-5003A115D9F1}"/>
                    </a:ext>
                  </a:extLst>
                </p:cNvPr>
                <p:cNvSpPr txBox="1"/>
                <p:nvPr/>
              </p:nvSpPr>
              <p:spPr>
                <a:xfrm>
                  <a:off x="5109423" y="4194649"/>
                  <a:ext cx="1323743" cy="346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rial Black" panose="020B0604020202020204" pitchFamily="34" charset="0"/>
                      <a:ea typeface="+mn-ea"/>
                      <a:cs typeface="Arial Black" panose="020B0604020202020204" pitchFamily="34" charset="0"/>
                    </a:rPr>
                    <a:t>125k</a:t>
                  </a:r>
                </a:p>
              </p:txBody>
            </p:sp>
          </p:grpSp>
          <p:grpSp>
            <p:nvGrpSpPr>
              <p:cNvPr id="131" name="Group 130">
                <a:extLst>
                  <a:ext uri="{FF2B5EF4-FFF2-40B4-BE49-F238E27FC236}">
                    <a16:creationId xmlns:a16="http://schemas.microsoft.com/office/drawing/2014/main" id="{AC0CABAA-A21E-2347-93E0-D027C3509AE5}"/>
                  </a:ext>
                </a:extLst>
              </p:cNvPr>
              <p:cNvGrpSpPr/>
              <p:nvPr/>
            </p:nvGrpSpPr>
            <p:grpSpPr>
              <a:xfrm>
                <a:off x="4083121" y="5343697"/>
                <a:ext cx="1456563" cy="556546"/>
                <a:chOff x="5152892" y="4194649"/>
                <a:chExt cx="1092422" cy="417409"/>
              </a:xfrm>
            </p:grpSpPr>
            <p:sp>
              <p:nvSpPr>
                <p:cNvPr id="132" name="TextBox 131">
                  <a:extLst>
                    <a:ext uri="{FF2B5EF4-FFF2-40B4-BE49-F238E27FC236}">
                      <a16:creationId xmlns:a16="http://schemas.microsoft.com/office/drawing/2014/main" id="{56313CBC-1794-D945-8581-3F53A33F6AF0}"/>
                    </a:ext>
                  </a:extLst>
                </p:cNvPr>
                <p:cNvSpPr txBox="1"/>
                <p:nvPr/>
              </p:nvSpPr>
              <p:spPr>
                <a:xfrm>
                  <a:off x="5152892" y="4435135"/>
                  <a:ext cx="1092422" cy="17692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all" spc="0" normalizeH="0" baseline="0" noProof="0" dirty="0">
                      <a:ln>
                        <a:noFill/>
                      </a:ln>
                      <a:solidFill>
                        <a:srgbClr val="333333"/>
                      </a:solidFill>
                      <a:effectLst/>
                      <a:uLnTx/>
                      <a:uFillTx/>
                      <a:latin typeface="Arial"/>
                      <a:ea typeface="+mn-ea"/>
                      <a:cs typeface="+mn-cs"/>
                    </a:rPr>
                    <a:t>Countries</a:t>
                  </a:r>
                </a:p>
              </p:txBody>
            </p:sp>
            <p:sp>
              <p:nvSpPr>
                <p:cNvPr id="133" name="TextBox 132">
                  <a:extLst>
                    <a:ext uri="{FF2B5EF4-FFF2-40B4-BE49-F238E27FC236}">
                      <a16:creationId xmlns:a16="http://schemas.microsoft.com/office/drawing/2014/main" id="{10C40B51-41E4-6948-A2D5-35D5F81F81E4}"/>
                    </a:ext>
                  </a:extLst>
                </p:cNvPr>
                <p:cNvSpPr txBox="1"/>
                <p:nvPr/>
              </p:nvSpPr>
              <p:spPr>
                <a:xfrm>
                  <a:off x="5364954" y="4194649"/>
                  <a:ext cx="685211" cy="346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400" b="1" dirty="0">
                      <a:solidFill>
                        <a:srgbClr val="333333"/>
                      </a:solidFill>
                      <a:latin typeface="Arial Black" panose="020B0604020202020204" pitchFamily="34" charset="0"/>
                      <a:cs typeface="Arial Black" panose="020B0604020202020204" pitchFamily="34" charset="0"/>
                    </a:rPr>
                    <a:t>6</a:t>
                  </a:r>
                  <a:r>
                    <a:rPr kumimoji="0" lang="en-US" sz="2400" b="1" i="0" u="none" strike="noStrike" kern="1200" cap="none" spc="0" normalizeH="0" baseline="0" noProof="0" dirty="0">
                      <a:ln>
                        <a:noFill/>
                      </a:ln>
                      <a:solidFill>
                        <a:srgbClr val="333333"/>
                      </a:solidFill>
                      <a:effectLst/>
                      <a:uLnTx/>
                      <a:uFillTx/>
                      <a:latin typeface="Arial Black" panose="020B0604020202020204" pitchFamily="34" charset="0"/>
                      <a:ea typeface="+mn-ea"/>
                      <a:cs typeface="Arial Black" panose="020B0604020202020204" pitchFamily="34" charset="0"/>
                    </a:rPr>
                    <a:t>0+</a:t>
                  </a:r>
                </a:p>
              </p:txBody>
            </p:sp>
          </p:grpSp>
          <p:sp>
            <p:nvSpPr>
              <p:cNvPr id="83" name="Title 1">
                <a:extLst>
                  <a:ext uri="{FF2B5EF4-FFF2-40B4-BE49-F238E27FC236}">
                    <a16:creationId xmlns:a16="http://schemas.microsoft.com/office/drawing/2014/main" id="{DDB1F21F-4C5C-8240-AC3F-A6B22E15C800}"/>
                  </a:ext>
                </a:extLst>
              </p:cNvPr>
              <p:cNvSpPr txBox="1">
                <a:spLocks/>
              </p:cNvSpPr>
              <p:nvPr/>
            </p:nvSpPr>
            <p:spPr>
              <a:xfrm>
                <a:off x="439155" y="5392696"/>
                <a:ext cx="2003364" cy="445969"/>
              </a:xfrm>
              <a:prstGeom prst="rect">
                <a:avLst/>
              </a:prstGeom>
            </p:spPr>
            <p:txBody>
              <a:bodyPr vert="horz" lIns="0" tIns="60960" rIns="0" bIns="60960" rtlCol="0" anchor="t" anchorCtr="0">
                <a:noAutofit/>
              </a:bodyPr>
              <a:lstStyle>
                <a:lvl1pPr algn="l" defTabSz="457200" rtl="0" eaLnBrk="1" latinLnBrk="0" hangingPunct="1">
                  <a:lnSpc>
                    <a:spcPts val="3300"/>
                  </a:lnSpc>
                  <a:spcBef>
                    <a:spcPct val="0"/>
                  </a:spcBef>
                  <a:buNone/>
                  <a:defRPr sz="3200" b="1" i="0" kern="1200" baseline="0">
                    <a:solidFill>
                      <a:srgbClr val="333333"/>
                    </a:solidFill>
                    <a:latin typeface="Arial"/>
                    <a:ea typeface="+mj-ea"/>
                    <a:cs typeface="+mj-cs"/>
                  </a:defRPr>
                </a:lvl1pPr>
              </a:lstStyle>
              <a:p>
                <a:pPr marL="0" marR="0" lvl="0" indent="0" algn="l" defTabSz="609585" rtl="0" eaLnBrk="1" fontAlgn="auto" latinLnBrk="0" hangingPunct="1">
                  <a:lnSpc>
                    <a:spcPts val="1867"/>
                  </a:lnSpc>
                  <a:spcBef>
                    <a:spcPct val="0"/>
                  </a:spcBef>
                  <a:spcAft>
                    <a:spcPts val="0"/>
                  </a:spcAft>
                  <a:buClrTx/>
                  <a:buSzTx/>
                  <a:buFontTx/>
                  <a:buNone/>
                  <a:tabLst/>
                  <a:defRPr/>
                </a:pPr>
                <a:r>
                  <a:rPr kumimoji="0" lang="en-US" sz="1333" b="0" i="0" u="none" strike="noStrike" kern="1200" cap="all" spc="0" normalizeH="0" baseline="0" noProof="0" dirty="0">
                    <a:ln>
                      <a:noFill/>
                    </a:ln>
                    <a:solidFill>
                      <a:prstClr val="white"/>
                    </a:solidFill>
                    <a:effectLst/>
                    <a:uLnTx/>
                    <a:uFillTx/>
                    <a:latin typeface="Arial"/>
                    <a:ea typeface="+mj-ea"/>
                    <a:cs typeface="+mj-cs"/>
                  </a:rPr>
                  <a:t>Our foundation</a:t>
                </a:r>
              </a:p>
            </p:txBody>
          </p:sp>
          <p:pic>
            <p:nvPicPr>
              <p:cNvPr id="3" name="Picture 2">
                <a:extLst>
                  <a:ext uri="{FF2B5EF4-FFF2-40B4-BE49-F238E27FC236}">
                    <a16:creationId xmlns:a16="http://schemas.microsoft.com/office/drawing/2014/main" id="{8775A0B7-C903-4046-9BC7-545B00ABD2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8877" y="5792360"/>
                <a:ext cx="1189388" cy="175875"/>
              </a:xfrm>
              <a:prstGeom prst="rect">
                <a:avLst/>
              </a:prstGeom>
            </p:spPr>
          </p:pic>
          <p:sp>
            <p:nvSpPr>
              <p:cNvPr id="136" name="TextBox 135">
                <a:extLst>
                  <a:ext uri="{FF2B5EF4-FFF2-40B4-BE49-F238E27FC236}">
                    <a16:creationId xmlns:a16="http://schemas.microsoft.com/office/drawing/2014/main" id="{F427245E-2D0E-1345-89BE-F3D6CF6D59E2}"/>
                  </a:ext>
                </a:extLst>
              </p:cNvPr>
              <p:cNvSpPr txBox="1"/>
              <p:nvPr/>
            </p:nvSpPr>
            <p:spPr>
              <a:xfrm>
                <a:off x="10520111" y="5336516"/>
                <a:ext cx="1418538" cy="5027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333333"/>
                    </a:solidFill>
                    <a:effectLst/>
                    <a:uLnTx/>
                    <a:uFillTx/>
                    <a:latin typeface="Arial Black" panose="020B0604020202020204" pitchFamily="34" charset="0"/>
                    <a:ea typeface="+mn-ea"/>
                    <a:cs typeface="Arial Black" panose="020B0604020202020204" pitchFamily="34" charset="0"/>
                  </a:rPr>
                  <a:t>10k</a:t>
                </a:r>
              </a:p>
            </p:txBody>
          </p:sp>
        </p:grpSp>
      </p:grpSp>
      <p:sp>
        <p:nvSpPr>
          <p:cNvPr id="168" name="Rectangle 167">
            <a:extLst>
              <a:ext uri="{FF2B5EF4-FFF2-40B4-BE49-F238E27FC236}">
                <a16:creationId xmlns:a16="http://schemas.microsoft.com/office/drawing/2014/main" id="{CB2F3CC4-0985-9A42-9C4B-0C5F9268FCA8}"/>
              </a:ext>
            </a:extLst>
          </p:cNvPr>
          <p:cNvSpPr/>
          <p:nvPr/>
        </p:nvSpPr>
        <p:spPr>
          <a:xfrm flipH="1" flipV="1">
            <a:off x="0" y="2"/>
            <a:ext cx="12192000" cy="60959"/>
          </a:xfrm>
          <a:prstGeom prst="rect">
            <a:avLst/>
          </a:prstGeom>
          <a:solidFill>
            <a:srgbClr val="EA0437"/>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Slide Number Placeholder 2">
            <a:extLst>
              <a:ext uri="{FF2B5EF4-FFF2-40B4-BE49-F238E27FC236}">
                <a16:creationId xmlns:a16="http://schemas.microsoft.com/office/drawing/2014/main" id="{D0329BD3-8C27-48CB-953F-C76B5A4C9CDD}"/>
              </a:ext>
            </a:extLst>
          </p:cNvPr>
          <p:cNvSpPr>
            <a:spLocks noGrp="1"/>
          </p:cNvSpPr>
          <p:nvPr>
            <p:ph type="sldNum" sz="quarter" idx="10"/>
          </p:nvPr>
        </p:nvSpPr>
        <p:spPr>
          <a:xfrm>
            <a:off x="457200" y="6328525"/>
            <a:ext cx="381000" cy="325268"/>
          </a:xfrm>
        </p:spPr>
        <p:txBody>
          <a:bodyPr/>
          <a:lstStyle/>
          <a:p>
            <a:fld id="{E3997681-1C8B-E44B-93AE-33F91D5550F4}" type="slidenum">
              <a:rPr lang="en-US" smtClean="0">
                <a:solidFill>
                  <a:schemeClr val="tx1">
                    <a:lumMod val="50000"/>
                    <a:lumOff val="50000"/>
                  </a:schemeClr>
                </a:solidFill>
              </a:rPr>
              <a:pPr/>
              <a:t>7</a:t>
            </a:fld>
            <a:endParaRPr lang="en-US" dirty="0">
              <a:solidFill>
                <a:schemeClr val="tx1">
                  <a:lumMod val="50000"/>
                  <a:lumOff val="50000"/>
                </a:schemeClr>
              </a:solidFill>
            </a:endParaRPr>
          </a:p>
        </p:txBody>
      </p:sp>
    </p:spTree>
    <p:extLst>
      <p:ext uri="{BB962C8B-B14F-4D97-AF65-F5344CB8AC3E}">
        <p14:creationId xmlns:p14="http://schemas.microsoft.com/office/powerpoint/2010/main" val="13619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down)">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p:tgtEl>
                                          <p:spTgt spid="42"/>
                                        </p:tgtEl>
                                        <p:attrNameLst>
                                          <p:attrName>ppt_y</p:attrName>
                                        </p:attrNameLst>
                                      </p:cBhvr>
                                      <p:tavLst>
                                        <p:tav tm="0">
                                          <p:val>
                                            <p:strVal val="#ppt_y-#ppt_h*1.125000"/>
                                          </p:val>
                                        </p:tav>
                                        <p:tav tm="100000">
                                          <p:val>
                                            <p:strVal val="#ppt_y"/>
                                          </p:val>
                                        </p:tav>
                                      </p:tavLst>
                                    </p:anim>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B19B9-1E54-B644-970E-39E312B1964C}"/>
              </a:ext>
            </a:extLst>
          </p:cNvPr>
          <p:cNvSpPr>
            <a:spLocks noGrp="1"/>
          </p:cNvSpPr>
          <p:nvPr>
            <p:ph type="title"/>
          </p:nvPr>
        </p:nvSpPr>
        <p:spPr/>
        <p:txBody>
          <a:bodyPr/>
          <a:lstStyle/>
          <a:p>
            <a:r>
              <a:rPr lang="pl-PL" dirty="0"/>
              <a:t>MOLEX CONNECTED ENTERPRISE SOLUTIONS</a:t>
            </a:r>
            <a:br>
              <a:rPr lang="pl-PL" dirty="0"/>
            </a:br>
            <a:r>
              <a:rPr lang="pl-PL" dirty="0"/>
              <a:t>MOLEX CES</a:t>
            </a:r>
            <a:endParaRPr lang="en-US" dirty="0"/>
          </a:p>
        </p:txBody>
      </p:sp>
      <p:sp>
        <p:nvSpPr>
          <p:cNvPr id="3" name="Slide Number Placeholder 2">
            <a:extLst>
              <a:ext uri="{FF2B5EF4-FFF2-40B4-BE49-F238E27FC236}">
                <a16:creationId xmlns:a16="http://schemas.microsoft.com/office/drawing/2014/main" id="{3DCC221B-CD61-4C44-B476-BB2835F208C1}"/>
              </a:ext>
            </a:extLst>
          </p:cNvPr>
          <p:cNvSpPr>
            <a:spLocks noGrp="1"/>
          </p:cNvSpPr>
          <p:nvPr>
            <p:ph type="sldNum" sz="quarter" idx="10"/>
          </p:nvPr>
        </p:nvSpPr>
        <p:spPr/>
        <p:txBody>
          <a:bodyPr/>
          <a:lstStyle/>
          <a:p>
            <a:fld id="{E3997681-1C8B-E44B-93AE-33F91D5550F4}" type="slidenum">
              <a:rPr lang="en-US" smtClean="0"/>
              <a:pPr/>
              <a:t>8</a:t>
            </a:fld>
            <a:endParaRPr lang="en-US" dirty="0"/>
          </a:p>
        </p:txBody>
      </p:sp>
      <p:sp>
        <p:nvSpPr>
          <p:cNvPr id="4" name="Content Placeholder 3">
            <a:extLst>
              <a:ext uri="{FF2B5EF4-FFF2-40B4-BE49-F238E27FC236}">
                <a16:creationId xmlns:a16="http://schemas.microsoft.com/office/drawing/2014/main" id="{D7F5D4A1-892D-CA4D-AAD0-D051A50CE64B}"/>
              </a:ext>
            </a:extLst>
          </p:cNvPr>
          <p:cNvSpPr>
            <a:spLocks noGrp="1"/>
          </p:cNvSpPr>
          <p:nvPr>
            <p:ph sz="quarter" idx="11"/>
          </p:nvPr>
        </p:nvSpPr>
        <p:spPr>
          <a:xfrm>
            <a:off x="457200" y="2133601"/>
            <a:ext cx="10515600" cy="1178766"/>
          </a:xfrm>
        </p:spPr>
        <p:txBody>
          <a:bodyPr/>
          <a:lstStyle/>
          <a:p>
            <a:pPr algn="l"/>
            <a:r>
              <a:rPr lang="en-US" sz="1800" i="0" u="none" strike="noStrike" baseline="0" dirty="0">
                <a:latin typeface="+mn-lt"/>
              </a:rPr>
              <a:t>The business part of the Molex Inc. organization.</a:t>
            </a:r>
            <a:endParaRPr lang="pl-PL" sz="1800" i="0" u="none" strike="noStrike" baseline="0" dirty="0">
              <a:latin typeface="+mn-lt"/>
            </a:endParaRPr>
          </a:p>
          <a:p>
            <a:pPr algn="l"/>
            <a:r>
              <a:rPr lang="pl-PL" sz="1800" i="0" u="none" strike="noStrike" baseline="0" dirty="0">
                <a:latin typeface="+mn-lt"/>
              </a:rPr>
              <a:t>A </a:t>
            </a:r>
            <a:r>
              <a:rPr lang="pl-PL" sz="1800" i="0" u="none" strike="noStrike" baseline="0" dirty="0" err="1">
                <a:latin typeface="+mn-lt"/>
              </a:rPr>
              <a:t>pioneer</a:t>
            </a:r>
            <a:r>
              <a:rPr lang="pl-PL" sz="1800" i="0" u="none" strike="noStrike" baseline="0" dirty="0">
                <a:latin typeface="+mn-lt"/>
              </a:rPr>
              <a:t> of </a:t>
            </a:r>
            <a:r>
              <a:rPr lang="pl-PL" sz="1800" i="0" u="none" strike="noStrike" baseline="0" dirty="0" err="1">
                <a:latin typeface="+mn-lt"/>
              </a:rPr>
              <a:t>structured</a:t>
            </a:r>
            <a:r>
              <a:rPr lang="pl-PL" sz="1800" i="0" u="none" strike="noStrike" baseline="0" dirty="0">
                <a:latin typeface="+mn-lt"/>
              </a:rPr>
              <a:t> </a:t>
            </a:r>
            <a:r>
              <a:rPr lang="pl-PL" sz="1800" i="0" u="none" strike="noStrike" baseline="0" dirty="0" err="1">
                <a:latin typeface="+mn-lt"/>
              </a:rPr>
              <a:t>cabling</a:t>
            </a:r>
            <a:r>
              <a:rPr lang="pl-PL" sz="1800" i="0" u="none" strike="noStrike" baseline="0" dirty="0">
                <a:latin typeface="+mn-lt"/>
              </a:rPr>
              <a:t> and high-</a:t>
            </a:r>
            <a:r>
              <a:rPr lang="pl-PL" sz="1800" i="0" u="none" strike="noStrike" baseline="0" dirty="0" err="1">
                <a:latin typeface="+mn-lt"/>
              </a:rPr>
              <a:t>speed</a:t>
            </a:r>
            <a:r>
              <a:rPr lang="pl-PL" sz="1800" i="0" u="none" strike="noStrike" baseline="0" dirty="0">
                <a:latin typeface="+mn-lt"/>
              </a:rPr>
              <a:t> data </a:t>
            </a:r>
            <a:r>
              <a:rPr lang="pl-PL" sz="1800" i="0" u="none" strike="noStrike" baseline="0" dirty="0" err="1">
                <a:latin typeface="+mn-lt"/>
              </a:rPr>
              <a:t>technologies</a:t>
            </a:r>
            <a:r>
              <a:rPr lang="pl-PL" sz="1800" dirty="0">
                <a:latin typeface="+mn-lt"/>
              </a:rPr>
              <a:t>.</a:t>
            </a:r>
            <a:endParaRPr lang="pl-PL" sz="1800" i="0" u="none" strike="noStrike" baseline="0" dirty="0">
              <a:latin typeface="+mn-lt"/>
            </a:endParaRPr>
          </a:p>
          <a:p>
            <a:pPr algn="l"/>
            <a:r>
              <a:rPr lang="pl-PL" sz="1800" i="0" u="none" strike="noStrike" baseline="0" dirty="0">
                <a:latin typeface="+mn-lt"/>
              </a:rPr>
              <a:t>Molex CES </a:t>
            </a:r>
            <a:r>
              <a:rPr lang="pl-PL" sz="1800" i="0" u="none" strike="noStrike" baseline="0" dirty="0" err="1">
                <a:latin typeface="+mn-lt"/>
              </a:rPr>
              <a:t>provides</a:t>
            </a:r>
            <a:r>
              <a:rPr lang="pl-PL" sz="1800" i="0" u="none" strike="noStrike" baseline="0" dirty="0">
                <a:latin typeface="+mn-lt"/>
              </a:rPr>
              <a:t> a </a:t>
            </a:r>
            <a:r>
              <a:rPr lang="pl-PL" sz="1800" i="0" u="none" strike="noStrike" baseline="0" dirty="0" err="1">
                <a:latin typeface="+mn-lt"/>
              </a:rPr>
              <a:t>comprehensive</a:t>
            </a:r>
            <a:r>
              <a:rPr lang="pl-PL" sz="1800" i="0" u="none" strike="noStrike" baseline="0" dirty="0">
                <a:latin typeface="+mn-lt"/>
              </a:rPr>
              <a:t> </a:t>
            </a:r>
            <a:r>
              <a:rPr lang="en-US" sz="1800" i="0" u="none" strike="noStrike" baseline="0" dirty="0">
                <a:latin typeface="+mn-lt"/>
              </a:rPr>
              <a:t>portfolio of copper and fiber</a:t>
            </a:r>
            <a:r>
              <a:rPr lang="pl-PL" sz="1800" i="0" u="none" strike="noStrike" baseline="0" dirty="0">
                <a:latin typeface="+mn-lt"/>
              </a:rPr>
              <a:t> </a:t>
            </a:r>
            <a:r>
              <a:rPr lang="pl-PL" sz="1800" i="0" u="none" strike="noStrike" baseline="0" dirty="0" err="1">
                <a:latin typeface="+mn-lt"/>
              </a:rPr>
              <a:t>structured</a:t>
            </a:r>
            <a:r>
              <a:rPr lang="pl-PL" sz="1800" i="0" u="none" strike="noStrike" baseline="0" dirty="0">
                <a:latin typeface="+mn-lt"/>
              </a:rPr>
              <a:t> </a:t>
            </a:r>
            <a:r>
              <a:rPr lang="pl-PL" sz="1800" i="0" u="none" strike="noStrike" baseline="0" dirty="0" err="1">
                <a:latin typeface="+mn-lt"/>
              </a:rPr>
              <a:t>cabling</a:t>
            </a:r>
            <a:r>
              <a:rPr lang="pl-PL" sz="1800" i="0" u="none" strike="noStrike" baseline="0" dirty="0">
                <a:latin typeface="+mn-lt"/>
              </a:rPr>
              <a:t> </a:t>
            </a:r>
            <a:r>
              <a:rPr lang="pl-PL" sz="1800" i="0" u="none" strike="noStrike" baseline="0" dirty="0" err="1">
                <a:latin typeface="+mn-lt"/>
              </a:rPr>
              <a:t>solutions</a:t>
            </a:r>
            <a:r>
              <a:rPr lang="pl-PL" sz="1800" i="0" u="none" strike="noStrike" baseline="0" dirty="0">
                <a:latin typeface="+mn-lt"/>
              </a:rPr>
              <a:t>.</a:t>
            </a:r>
            <a:endParaRPr lang="en-US" dirty="0">
              <a:latin typeface="+mn-lt"/>
            </a:endParaRPr>
          </a:p>
        </p:txBody>
      </p:sp>
      <p:pic>
        <p:nvPicPr>
          <p:cNvPr id="6" name="Obraz 5">
            <a:extLst>
              <a:ext uri="{FF2B5EF4-FFF2-40B4-BE49-F238E27FC236}">
                <a16:creationId xmlns:a16="http://schemas.microsoft.com/office/drawing/2014/main" id="{34B7E9AB-BB45-1D91-8598-B8A9308929B4}"/>
              </a:ext>
            </a:extLst>
          </p:cNvPr>
          <p:cNvPicPr>
            <a:picLocks noChangeAspect="1"/>
          </p:cNvPicPr>
          <p:nvPr/>
        </p:nvPicPr>
        <p:blipFill>
          <a:blip r:embed="rId3"/>
          <a:stretch>
            <a:fillRect/>
          </a:stretch>
        </p:blipFill>
        <p:spPr>
          <a:xfrm>
            <a:off x="4737106" y="3875637"/>
            <a:ext cx="3380527" cy="1965423"/>
          </a:xfrm>
          <a:prstGeom prst="rect">
            <a:avLst/>
          </a:prstGeom>
        </p:spPr>
      </p:pic>
      <p:pic>
        <p:nvPicPr>
          <p:cNvPr id="8" name="Obraz 7">
            <a:extLst>
              <a:ext uri="{FF2B5EF4-FFF2-40B4-BE49-F238E27FC236}">
                <a16:creationId xmlns:a16="http://schemas.microsoft.com/office/drawing/2014/main" id="{05922F95-7B30-4ECD-162A-E7C67D91F7AC}"/>
              </a:ext>
            </a:extLst>
          </p:cNvPr>
          <p:cNvPicPr>
            <a:picLocks noChangeAspect="1"/>
          </p:cNvPicPr>
          <p:nvPr/>
        </p:nvPicPr>
        <p:blipFill>
          <a:blip r:embed="rId4"/>
          <a:stretch>
            <a:fillRect/>
          </a:stretch>
        </p:blipFill>
        <p:spPr>
          <a:xfrm>
            <a:off x="378570" y="3875637"/>
            <a:ext cx="4118785" cy="1688294"/>
          </a:xfrm>
          <a:prstGeom prst="rect">
            <a:avLst/>
          </a:prstGeom>
        </p:spPr>
      </p:pic>
      <p:pic>
        <p:nvPicPr>
          <p:cNvPr id="10" name="Obraz 9">
            <a:extLst>
              <a:ext uri="{FF2B5EF4-FFF2-40B4-BE49-F238E27FC236}">
                <a16:creationId xmlns:a16="http://schemas.microsoft.com/office/drawing/2014/main" id="{4E604547-70FE-AA10-4F4B-42BF2CABD3F9}"/>
              </a:ext>
            </a:extLst>
          </p:cNvPr>
          <p:cNvPicPr>
            <a:picLocks noChangeAspect="1"/>
          </p:cNvPicPr>
          <p:nvPr/>
        </p:nvPicPr>
        <p:blipFill>
          <a:blip r:embed="rId5"/>
          <a:stretch>
            <a:fillRect/>
          </a:stretch>
        </p:blipFill>
        <p:spPr>
          <a:xfrm>
            <a:off x="8754713" y="3654699"/>
            <a:ext cx="2966696" cy="2407298"/>
          </a:xfrm>
          <a:prstGeom prst="rect">
            <a:avLst/>
          </a:prstGeom>
        </p:spPr>
      </p:pic>
    </p:spTree>
    <p:extLst>
      <p:ext uri="{BB962C8B-B14F-4D97-AF65-F5344CB8AC3E}">
        <p14:creationId xmlns:p14="http://schemas.microsoft.com/office/powerpoint/2010/main" val="1340466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335F146C-077F-4A63-B214-A3549E1D93C4}"/>
              </a:ext>
            </a:extLst>
          </p:cNvPr>
          <p:cNvSpPr txBox="1">
            <a:spLocks/>
          </p:cNvSpPr>
          <p:nvPr/>
        </p:nvSpPr>
        <p:spPr>
          <a:xfrm>
            <a:off x="457200" y="6328525"/>
            <a:ext cx="381000" cy="325268"/>
          </a:xfrm>
          <a:prstGeom prst="rect">
            <a:avLst/>
          </a:prstGeom>
        </p:spPr>
        <p:txBody>
          <a:bodyPr vert="horz" lIns="0" tIns="45720" rIns="91440" bIns="45720" rtlCol="0" anchor="ctr"/>
          <a:lstStyle>
            <a:defPPr>
              <a:defRPr lang="en-US"/>
            </a:defPPr>
            <a:lvl1pPr marL="0" algn="l" defTabSz="914400" rtl="0" eaLnBrk="1" latinLnBrk="0" hangingPunct="1">
              <a:defRPr sz="700" kern="1200" baseline="0">
                <a:solidFill>
                  <a:schemeClr val="bg1">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997681-1C8B-E44B-93AE-33F91D5550F4}" type="slidenum">
              <a:rPr lang="en-US" smtClean="0"/>
              <a:pPr/>
              <a:t>9</a:t>
            </a:fld>
            <a:endParaRPr lang="en-US" dirty="0"/>
          </a:p>
        </p:txBody>
      </p:sp>
      <p:pic>
        <p:nvPicPr>
          <p:cNvPr id="6" name="Obraz 5">
            <a:extLst>
              <a:ext uri="{FF2B5EF4-FFF2-40B4-BE49-F238E27FC236}">
                <a16:creationId xmlns:a16="http://schemas.microsoft.com/office/drawing/2014/main" id="{35984B7D-56EC-B66A-9BE7-B7AF00F57D8C}"/>
              </a:ext>
            </a:extLst>
          </p:cNvPr>
          <p:cNvPicPr>
            <a:picLocks noChangeAspect="1"/>
          </p:cNvPicPr>
          <p:nvPr/>
        </p:nvPicPr>
        <p:blipFill>
          <a:blip r:embed="rId5"/>
          <a:stretch>
            <a:fillRect/>
          </a:stretch>
        </p:blipFill>
        <p:spPr>
          <a:xfrm>
            <a:off x="0" y="-1"/>
            <a:ext cx="12192000" cy="2036815"/>
          </a:xfrm>
          <a:prstGeom prst="rect">
            <a:avLst/>
          </a:prstGeom>
        </p:spPr>
      </p:pic>
      <p:sp>
        <p:nvSpPr>
          <p:cNvPr id="10" name="Title 1">
            <a:extLst>
              <a:ext uri="{FF2B5EF4-FFF2-40B4-BE49-F238E27FC236}">
                <a16:creationId xmlns:a16="http://schemas.microsoft.com/office/drawing/2014/main" id="{8019D832-08B4-C177-46F6-1C4AE0596042}"/>
              </a:ext>
            </a:extLst>
          </p:cNvPr>
          <p:cNvSpPr>
            <a:spLocks noGrp="1"/>
          </p:cNvSpPr>
          <p:nvPr>
            <p:ph type="title"/>
          </p:nvPr>
        </p:nvSpPr>
        <p:spPr>
          <a:xfrm>
            <a:off x="457200" y="365125"/>
            <a:ext cx="10538884" cy="952231"/>
          </a:xfrm>
        </p:spPr>
        <p:txBody>
          <a:bodyPr/>
          <a:lstStyle/>
          <a:p>
            <a:r>
              <a:rPr lang="pl-PL" dirty="0">
                <a:solidFill>
                  <a:schemeClr val="bg1"/>
                </a:solidFill>
              </a:rPr>
              <a:t>CABLING STANDARDS FOR DATA CENTERS</a:t>
            </a:r>
            <a:endParaRPr lang="en-US" dirty="0">
              <a:solidFill>
                <a:schemeClr val="bg1"/>
              </a:solidFill>
            </a:endParaRPr>
          </a:p>
        </p:txBody>
      </p:sp>
      <p:sp>
        <p:nvSpPr>
          <p:cNvPr id="11" name="Content Placeholder 3">
            <a:extLst>
              <a:ext uri="{FF2B5EF4-FFF2-40B4-BE49-F238E27FC236}">
                <a16:creationId xmlns:a16="http://schemas.microsoft.com/office/drawing/2014/main" id="{3AC75F6A-BF4D-FF83-72F4-247644E59D77}"/>
              </a:ext>
            </a:extLst>
          </p:cNvPr>
          <p:cNvSpPr>
            <a:spLocks noGrp="1"/>
          </p:cNvSpPr>
          <p:nvPr>
            <p:ph sz="quarter" idx="11"/>
          </p:nvPr>
        </p:nvSpPr>
        <p:spPr>
          <a:xfrm>
            <a:off x="457200" y="2250233"/>
            <a:ext cx="2752531" cy="2036815"/>
          </a:xfrm>
        </p:spPr>
        <p:txBody>
          <a:bodyPr/>
          <a:lstStyle/>
          <a:p>
            <a:pPr algn="l"/>
            <a:r>
              <a:rPr lang="en-US" sz="1800" dirty="0">
                <a:effectLst/>
                <a:latin typeface="+mn-lt"/>
              </a:rPr>
              <a:t>TIA-942</a:t>
            </a:r>
            <a:endParaRPr lang="pl-PL" sz="1800" dirty="0">
              <a:effectLst/>
              <a:latin typeface="+mn-lt"/>
            </a:endParaRPr>
          </a:p>
          <a:p>
            <a:pPr algn="l"/>
            <a:r>
              <a:rPr lang="en-US" sz="1800" dirty="0">
                <a:effectLst/>
                <a:latin typeface="+mn-lt"/>
                <a:ea typeface="Calibri" panose="020F0502020204030204" pitchFamily="34" charset="0"/>
                <a:cs typeface="Arial" panose="020B0604020202020204" pitchFamily="34" charset="0"/>
              </a:rPr>
              <a:t>ANSI/BICSI 002</a:t>
            </a:r>
            <a:endParaRPr lang="pl-PL" sz="1800" dirty="0">
              <a:effectLst/>
              <a:latin typeface="+mn-lt"/>
              <a:ea typeface="Calibri" panose="020F0502020204030204" pitchFamily="34" charset="0"/>
              <a:cs typeface="Arial" panose="020B0604020202020204" pitchFamily="34" charset="0"/>
            </a:endParaRPr>
          </a:p>
          <a:p>
            <a:pPr algn="l"/>
            <a:r>
              <a:rPr lang="en-US" sz="1800" dirty="0">
                <a:effectLst/>
                <a:latin typeface="+mn-lt"/>
                <a:ea typeface="Calibri" panose="020F0502020204030204" pitchFamily="34" charset="0"/>
                <a:cs typeface="Arial" panose="020B0604020202020204" pitchFamily="34" charset="0"/>
              </a:rPr>
              <a:t>ISO/IEC 11801</a:t>
            </a:r>
            <a:endParaRPr lang="pl-PL" sz="1800" dirty="0">
              <a:latin typeface="+mn-lt"/>
              <a:ea typeface="Calibri" panose="020F0502020204030204" pitchFamily="34" charset="0"/>
              <a:cs typeface="Arial" panose="020B0604020202020204" pitchFamily="34" charset="0"/>
            </a:endParaRPr>
          </a:p>
          <a:p>
            <a:pPr algn="l"/>
            <a:r>
              <a:rPr lang="en-US" sz="1800" dirty="0">
                <a:effectLst/>
                <a:latin typeface="+mn-lt"/>
                <a:ea typeface="Calibri" panose="020F0502020204030204" pitchFamily="34" charset="0"/>
                <a:cs typeface="Arial" panose="020B0604020202020204" pitchFamily="34" charset="0"/>
              </a:rPr>
              <a:t>ISO/IEC 24764</a:t>
            </a:r>
            <a:endParaRPr lang="pl-PL" sz="1800" dirty="0">
              <a:effectLst/>
              <a:latin typeface="+mn-lt"/>
              <a:ea typeface="Calibri" panose="020F0502020204030204" pitchFamily="34" charset="0"/>
              <a:cs typeface="Arial" panose="020B0604020202020204" pitchFamily="34" charset="0"/>
            </a:endParaRPr>
          </a:p>
          <a:p>
            <a:pPr algn="l"/>
            <a:r>
              <a:rPr lang="pl-PL" sz="1800" dirty="0">
                <a:latin typeface="+mn-lt"/>
                <a:cs typeface="Arial" panose="020B0604020202020204" pitchFamily="34" charset="0"/>
              </a:rPr>
              <a:t>EN 50600</a:t>
            </a:r>
            <a:endParaRPr lang="en-US" dirty="0">
              <a:latin typeface="+mn-lt"/>
            </a:endParaRPr>
          </a:p>
        </p:txBody>
      </p:sp>
      <p:sp>
        <p:nvSpPr>
          <p:cNvPr id="227" name="pole tekstowe 226">
            <a:extLst>
              <a:ext uri="{FF2B5EF4-FFF2-40B4-BE49-F238E27FC236}">
                <a16:creationId xmlns:a16="http://schemas.microsoft.com/office/drawing/2014/main" id="{4055167A-31ED-172B-CC86-1FE1852A6AE6}"/>
              </a:ext>
            </a:extLst>
          </p:cNvPr>
          <p:cNvSpPr txBox="1"/>
          <p:nvPr/>
        </p:nvSpPr>
        <p:spPr>
          <a:xfrm>
            <a:off x="5726642" y="3308888"/>
            <a:ext cx="5645021" cy="2585323"/>
          </a:xfrm>
          <a:prstGeom prst="rect">
            <a:avLst/>
          </a:prstGeom>
          <a:noFill/>
        </p:spPr>
        <p:txBody>
          <a:bodyPr wrap="square" rtlCol="0">
            <a:spAutoFit/>
          </a:bodyPr>
          <a:lstStyle/>
          <a:p>
            <a:r>
              <a:rPr lang="en-US" sz="1800" b="1" dirty="0">
                <a:effectLst/>
                <a:ea typeface="Calibri" panose="020F0502020204030204" pitchFamily="34" charset="0"/>
                <a:cs typeface="Arial" panose="020B0604020202020204" pitchFamily="34" charset="0"/>
              </a:rPr>
              <a:t>These standards help ensure that data center cabling infrastructure is designed and implemented in a standardized and reliable manner. </a:t>
            </a:r>
            <a:endParaRPr lang="pl-PL" sz="1800" b="1" dirty="0">
              <a:effectLst/>
              <a:ea typeface="Calibri" panose="020F0502020204030204" pitchFamily="34" charset="0"/>
              <a:cs typeface="Arial" panose="020B0604020202020204" pitchFamily="34" charset="0"/>
            </a:endParaRPr>
          </a:p>
          <a:p>
            <a:endParaRPr lang="pl-PL" b="1" dirty="0">
              <a:ea typeface="Calibri" panose="020F0502020204030204" pitchFamily="34" charset="0"/>
              <a:cs typeface="Arial" panose="020B0604020202020204" pitchFamily="34" charset="0"/>
            </a:endParaRPr>
          </a:p>
          <a:p>
            <a:r>
              <a:rPr lang="en-US" sz="1800" b="1" dirty="0">
                <a:effectLst/>
                <a:ea typeface="Calibri" panose="020F0502020204030204" pitchFamily="34" charset="0"/>
                <a:cs typeface="Arial" panose="020B0604020202020204" pitchFamily="34" charset="0"/>
              </a:rPr>
              <a:t>Adhering to these standards can help organizations achieve optimal performance, scalability, and maintainability of their cabling systems in the data center environment</a:t>
            </a:r>
            <a:endParaRPr lang="en-US" sz="1200" b="1" kern="1200" dirty="0">
              <a:effectLst/>
              <a:ea typeface="+mn-ea"/>
              <a:cs typeface="+mn-cs"/>
            </a:endParaRPr>
          </a:p>
          <a:p>
            <a:endParaRPr lang="pl-PL" b="1" dirty="0"/>
          </a:p>
        </p:txBody>
      </p:sp>
      <p:grpSp>
        <p:nvGrpSpPr>
          <p:cNvPr id="7" name="Grupa 6">
            <a:extLst>
              <a:ext uri="{FF2B5EF4-FFF2-40B4-BE49-F238E27FC236}">
                <a16:creationId xmlns:a16="http://schemas.microsoft.com/office/drawing/2014/main" id="{DFCA6AA9-4E0A-A393-EAEA-14F33B1DD791}"/>
              </a:ext>
            </a:extLst>
          </p:cNvPr>
          <p:cNvGrpSpPr/>
          <p:nvPr/>
        </p:nvGrpSpPr>
        <p:grpSpPr>
          <a:xfrm>
            <a:off x="3454846" y="2475969"/>
            <a:ext cx="1686322" cy="3146930"/>
            <a:chOff x="3678780" y="2638050"/>
            <a:chExt cx="945960" cy="2406618"/>
          </a:xfrm>
        </p:grpSpPr>
        <p:pic>
          <p:nvPicPr>
            <p:cNvPr id="2" name="Picture 7" descr="tia_logo 2">
              <a:extLst>
                <a:ext uri="{FF2B5EF4-FFF2-40B4-BE49-F238E27FC236}">
                  <a16:creationId xmlns:a16="http://schemas.microsoft.com/office/drawing/2014/main" id="{D71F7A8B-02FB-3DAB-9944-81A6F0C70E48}"/>
                </a:ext>
              </a:extLst>
            </p:cNvPr>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681848" y="2638050"/>
              <a:ext cx="707316" cy="404690"/>
            </a:xfrm>
            <a:prstGeom prst="rect">
              <a:avLst/>
            </a:prstGeom>
            <a:noFill/>
          </p:spPr>
        </p:pic>
        <p:pic>
          <p:nvPicPr>
            <p:cNvPr id="3" name="Picture 4" descr="ansi_logo_w_name">
              <a:extLst>
                <a:ext uri="{FF2B5EF4-FFF2-40B4-BE49-F238E27FC236}">
                  <a16:creationId xmlns:a16="http://schemas.microsoft.com/office/drawing/2014/main" id="{8CC69EC3-BA8C-F6E4-01D1-88AC22754C3F}"/>
                </a:ext>
              </a:extLst>
            </p:cNvPr>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blip>
            <a:srcRect l="5290" t="9438" r="6085"/>
            <a:stretch>
              <a:fillRect/>
            </a:stretch>
          </p:blipFill>
          <p:spPr bwMode="auto">
            <a:xfrm>
              <a:off x="3681848" y="3308888"/>
              <a:ext cx="942892" cy="376834"/>
            </a:xfrm>
            <a:prstGeom prst="rect">
              <a:avLst/>
            </a:prstGeom>
            <a:noFill/>
          </p:spPr>
        </p:pic>
        <p:pic>
          <p:nvPicPr>
            <p:cNvPr id="4" name="Picture 2" descr="RÃ©sultat de recherche d'images pour &quot;ISO logo&quot;">
              <a:extLst>
                <a:ext uri="{FF2B5EF4-FFF2-40B4-BE49-F238E27FC236}">
                  <a16:creationId xmlns:a16="http://schemas.microsoft.com/office/drawing/2014/main" id="{B586D89D-C2C8-BFFE-25DB-143CDC7DD2B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81848" y="3951870"/>
              <a:ext cx="906806" cy="404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4">
              <a:extLst>
                <a:ext uri="{FF2B5EF4-FFF2-40B4-BE49-F238E27FC236}">
                  <a16:creationId xmlns:a16="http://schemas.microsoft.com/office/drawing/2014/main" id="{58DB6C2C-8058-5816-BC7A-5416ABC300E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49379"/>
            <a:stretch/>
          </p:blipFill>
          <p:spPr>
            <a:xfrm>
              <a:off x="3678780" y="4622708"/>
              <a:ext cx="709959" cy="421960"/>
            </a:xfrm>
            <a:prstGeom prst="rect">
              <a:avLst/>
            </a:prstGeom>
          </p:spPr>
        </p:pic>
      </p:grpSp>
      <p:pic>
        <p:nvPicPr>
          <p:cNvPr id="9" name="Obraz 8">
            <a:extLst>
              <a:ext uri="{FF2B5EF4-FFF2-40B4-BE49-F238E27FC236}">
                <a16:creationId xmlns:a16="http://schemas.microsoft.com/office/drawing/2014/main" id="{C170A5FE-FAFE-11FA-16D5-7B795F25B8A0}"/>
              </a:ext>
            </a:extLst>
          </p:cNvPr>
          <p:cNvPicPr>
            <a:picLocks noChangeAspect="1"/>
          </p:cNvPicPr>
          <p:nvPr/>
        </p:nvPicPr>
        <p:blipFill>
          <a:blip r:embed="rId10"/>
          <a:stretch>
            <a:fillRect/>
          </a:stretch>
        </p:blipFill>
        <p:spPr>
          <a:xfrm>
            <a:off x="3454846" y="5862030"/>
            <a:ext cx="1266371" cy="585398"/>
          </a:xfrm>
          <a:prstGeom prst="rect">
            <a:avLst/>
          </a:prstGeom>
        </p:spPr>
      </p:pic>
    </p:spTree>
    <p:extLst>
      <p:ext uri="{BB962C8B-B14F-4D97-AF65-F5344CB8AC3E}">
        <p14:creationId xmlns:p14="http://schemas.microsoft.com/office/powerpoint/2010/main" val="3620002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Custom Design">
  <a:themeElements>
    <a:clrScheme name="Mx">
      <a:dk1>
        <a:srgbClr val="000000"/>
      </a:dk1>
      <a:lt1>
        <a:srgbClr val="FFFFFF"/>
      </a:lt1>
      <a:dk2>
        <a:srgbClr val="424242"/>
      </a:dk2>
      <a:lt2>
        <a:srgbClr val="E7E6E6"/>
      </a:lt2>
      <a:accent1>
        <a:srgbClr val="EA0437"/>
      </a:accent1>
      <a:accent2>
        <a:srgbClr val="00587C"/>
      </a:accent2>
      <a:accent3>
        <a:srgbClr val="63C7B7"/>
      </a:accent3>
      <a:accent4>
        <a:srgbClr val="5A7E92"/>
      </a:accent4>
      <a:accent5>
        <a:srgbClr val="0099D8"/>
      </a:accent5>
      <a:accent6>
        <a:srgbClr val="FFDA00"/>
      </a:accent6>
      <a:hlink>
        <a:srgbClr val="00587C"/>
      </a:hlink>
      <a:folHlink>
        <a:srgbClr val="597E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0B1D45-5BF5-496D-B45C-2DE82DF4DE1C}" vid="{1C19F01D-C4D4-450B-A63E-2C1DE8C41B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E76083E68C544AA9D3C3FF8A0096B2" ma:contentTypeVersion="8" ma:contentTypeDescription="Create a new document." ma:contentTypeScope="" ma:versionID="bbea0ee2a5f1debc96bc4c29471dfc7e">
  <xsd:schema xmlns:xsd="http://www.w3.org/2001/XMLSchema" xmlns:xs="http://www.w3.org/2001/XMLSchema" xmlns:p="http://schemas.microsoft.com/office/2006/metadata/properties" xmlns:ns2="3e86cd4c-27e3-4aad-9cfc-628401b3ec9a" xmlns:ns3="59ab0ef1-f93b-4a5d-9cf0-d79699b219a3" targetNamespace="http://schemas.microsoft.com/office/2006/metadata/properties" ma:root="true" ma:fieldsID="7f9f095b59d1b09c7a653f1f7ec86c7d" ns2:_="" ns3:_="">
    <xsd:import namespace="3e86cd4c-27e3-4aad-9cfc-628401b3ec9a"/>
    <xsd:import namespace="59ab0ef1-f93b-4a5d-9cf0-d79699b21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6cd4c-27e3-4aad-9cfc-628401b3ec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ab0ef1-f93b-4a5d-9cf0-d79699b219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B11650-3389-473F-8840-B7F4D68C51DC}">
  <ds:schemaRefs>
    <ds:schemaRef ds:uri="http://schemas.microsoft.com/sharepoint/v3/contenttype/forms"/>
  </ds:schemaRefs>
</ds:datastoreItem>
</file>

<file path=customXml/itemProps2.xml><?xml version="1.0" encoding="utf-8"?>
<ds:datastoreItem xmlns:ds="http://schemas.openxmlformats.org/officeDocument/2006/customXml" ds:itemID="{88310882-9EF2-4938-915F-9FBF57439B99}">
  <ds:schemaRefs>
    <ds:schemaRef ds:uri="59ab0ef1-f93b-4a5d-9cf0-d79699b219a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e86cd4c-27e3-4aad-9cfc-628401b3ec9a"/>
    <ds:schemaRef ds:uri="http://www.w3.org/XML/1998/namespace"/>
    <ds:schemaRef ds:uri="http://purl.org/dc/dcmitype/"/>
  </ds:schemaRefs>
</ds:datastoreItem>
</file>

<file path=customXml/itemProps3.xml><?xml version="1.0" encoding="utf-8"?>
<ds:datastoreItem xmlns:ds="http://schemas.openxmlformats.org/officeDocument/2006/customXml" ds:itemID="{D5EBBB71-9E6A-46C6-BCDB-837C8A731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6cd4c-27e3-4aad-9cfc-628401b3ec9a"/>
    <ds:schemaRef ds:uri="59ab0ef1-f93b-4a5d-9cf0-d79699b21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MolexPPTTemplate2023_CCFL</Template>
  <TotalTime>5693</TotalTime>
  <Words>12002</Words>
  <Application>Microsoft Office PowerPoint</Application>
  <PresentationFormat>Panoramiczny</PresentationFormat>
  <Paragraphs>883</Paragraphs>
  <Slides>39</Slides>
  <Notes>39</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39</vt:i4>
      </vt:variant>
    </vt:vector>
  </HeadingPairs>
  <TitlesOfParts>
    <vt:vector size="48" baseType="lpstr">
      <vt:lpstr>Arial</vt:lpstr>
      <vt:lpstr>Arial Black</vt:lpstr>
      <vt:lpstr>Calibri</vt:lpstr>
      <vt:lpstr>inherit</vt:lpstr>
      <vt:lpstr>Segoe UI</vt:lpstr>
      <vt:lpstr>Symbol</vt:lpstr>
      <vt:lpstr>System Font Regular</vt:lpstr>
      <vt:lpstr>Verdana</vt:lpstr>
      <vt:lpstr>Custom Design</vt:lpstr>
      <vt:lpstr>MOLEX CONNECTED ENTERPRISE SOLUTIONS</vt:lpstr>
      <vt:lpstr>Prezentacja programu PowerPoint</vt:lpstr>
      <vt:lpstr>Prezentacja programu PowerPoint</vt:lpstr>
      <vt:lpstr>Prezentacja programu PowerPoint</vt:lpstr>
      <vt:lpstr>Prezentacja programu PowerPoint</vt:lpstr>
      <vt:lpstr>Molex global presence*</vt:lpstr>
      <vt:lpstr>Prezentacja programu PowerPoint</vt:lpstr>
      <vt:lpstr>MOLEX CONNECTED ENTERPRISE SOLUTIONS MOLEX CES</vt:lpstr>
      <vt:lpstr>CABLING STANDARDS FOR DATA CENTERS</vt:lpstr>
      <vt:lpstr>the role of cabling in the data center</vt:lpstr>
      <vt:lpstr>What cabling to choose for your data center?</vt:lpstr>
      <vt:lpstr>What cabling to choose for your data center?</vt:lpstr>
      <vt:lpstr>cabling development directions for data centers</vt:lpstr>
      <vt:lpstr>Power cat 6a - Cat 6A cabling in a data center</vt:lpstr>
      <vt:lpstr>Pre-terminated cat 6a cable harnesses</vt:lpstr>
      <vt:lpstr>Angled patch panels </vt:lpstr>
      <vt:lpstr>high-density panels</vt:lpstr>
      <vt:lpstr>SLIM patch cords</vt:lpstr>
      <vt:lpstr>High-density fiber optic panels</vt:lpstr>
      <vt:lpstr>Modlink - MPO solutions for data centers</vt:lpstr>
      <vt:lpstr>LumaLink - Optical Trace Cable Assembly</vt:lpstr>
      <vt:lpstr>Racks and cabinets</vt:lpstr>
      <vt:lpstr>Vrm - Vertical cable organizers</vt:lpstr>
      <vt:lpstr>Prezentacja programu PowerPoint</vt:lpstr>
      <vt:lpstr>Prezentacja programu PowerPoint</vt:lpstr>
      <vt:lpstr>By considering these factors, you can design a cabling infrastructure that meets the specific needs of the data center, ensures high performance, and allows for future growth and flexibility.</vt:lpstr>
      <vt:lpstr>Molex aims to be a trusted partner for customers in the design, installation, and servicing of data centers.   By providing comprehensive support, customization options, ongoing service, and future-proof solutions, Molex helps customers optimize the performance, efficiency, and reliability of their data center connectivity.</vt:lpstr>
      <vt:lpstr>CUSTOMER SUPPORT PORTAL (CSP)</vt:lpstr>
      <vt:lpstr>warranty  Molex's mission is to provide comprehensive copper and fiber solutions that ensure the integrity of your data</vt:lpstr>
      <vt:lpstr>Prezentacja programu PowerPoint</vt:lpstr>
      <vt:lpstr>Prezentacja programu PowerPoint</vt:lpstr>
      <vt:lpstr>Incorporating comprehensive environmental monitoring systems into your data center cabinets helps maintain optimal conditions for equipment operation, prevent downtime, and protect sensitive data and infrastructure. It also contributes to energy efficiency and reduces the risk of equipment damage.</vt:lpstr>
      <vt:lpstr>Ciim Cabinet Intelligent Infrastructure Monitoring  controler  </vt:lpstr>
      <vt:lpstr>Ciim Cabinet Intelligent Infrastructure Monitoring  sensors  </vt:lpstr>
      <vt:lpstr>Prezentacja programu PowerPoint</vt:lpstr>
      <vt:lpstr>Ciim Cabinet Intelligent Infrastructure Monitoring  gsm modules  </vt:lpstr>
      <vt:lpstr>Ciim Cabinet Intelligent Infrastructure Monitoring  rfid handle  </vt:lpstr>
      <vt:lpstr>Ciim Cabinet Intelligent Infrastructure Monitoring  management software  </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 of presentation up to three  lines</dc:title>
  <dc:creator>Wozniak, Arkadiusz</dc:creator>
  <cp:lastModifiedBy>Wozniak, Arkadiusz</cp:lastModifiedBy>
  <cp:revision>2</cp:revision>
  <cp:lastPrinted>2023-10-04T12:11:21Z</cp:lastPrinted>
  <dcterms:created xsi:type="dcterms:W3CDTF">2023-10-02T09:54:52Z</dcterms:created>
  <dcterms:modified xsi:type="dcterms:W3CDTF">2023-10-06T09:09:30Z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0x01010035E76083E68C544AA9D3C3FF8A0096B2</vt:lpwstr>
  </property>
</Properties>
</file>